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60" d="100"/>
          <a:sy n="60" d="100"/>
        </p:scale>
        <p:origin x="-1668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32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2265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6425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1417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0663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8690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8263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97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25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08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6193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1AEB-9531-4996-B0C9-8DB8E42FC8B9}" type="datetimeFigureOut">
              <a:rPr lang="en-GB" smtClean="0"/>
              <a:pPr/>
              <a:t>27/01/2018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E908-58D0-4283-AAEA-F78FB5E1FFA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9495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2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9464" y="3417942"/>
            <a:ext cx="3344260" cy="476141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Formazione continua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61" r="24478" b="74543"/>
          <a:stretch>
            <a:fillRect/>
          </a:stretch>
        </p:blipFill>
        <p:spPr>
          <a:xfrm>
            <a:off x="2538484" y="196799"/>
            <a:ext cx="4367283" cy="1645649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767504" y="2640175"/>
            <a:ext cx="5919296" cy="52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Ponte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 Università e mondo del lavoro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706663" y="3948715"/>
            <a:ext cx="2892316" cy="476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Interdisciplinarità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910910" y="4384893"/>
            <a:ext cx="1920110" cy="476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Confronto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806510" y="5167914"/>
            <a:ext cx="3501918" cy="52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Crescita professionale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22938" y="5714452"/>
            <a:ext cx="3501918" cy="52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Partecipazione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61" r="24478" b="74543"/>
          <a:stretch>
            <a:fillRect/>
          </a:stretch>
        </p:blipFill>
        <p:spPr>
          <a:xfrm>
            <a:off x="2538484" y="196799"/>
            <a:ext cx="4367283" cy="164564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3205" y="2006225"/>
            <a:ext cx="6100549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ATTIVITA’ SVOLTA NEL 2017:</a:t>
            </a:r>
            <a:endParaRPr lang="it-IT" sz="2000" b="1" dirty="0" smtClean="0"/>
          </a:p>
          <a:p>
            <a:pPr>
              <a:lnSpc>
                <a:spcPct val="200000"/>
              </a:lnSpc>
            </a:pPr>
            <a:r>
              <a:rPr lang="it-IT" sz="2000" b="1" dirty="0" smtClean="0"/>
              <a:t>- CORSO COMUNICAZIONE EFFICACE</a:t>
            </a:r>
          </a:p>
          <a:p>
            <a:pPr lvl="1">
              <a:lnSpc>
                <a:spcPct val="200000"/>
              </a:lnSpc>
            </a:pPr>
            <a:r>
              <a:rPr lang="it-IT" sz="2000" b="1" dirty="0" smtClean="0"/>
              <a:t>- VISITA AMAZON</a:t>
            </a:r>
          </a:p>
          <a:p>
            <a:pPr lvl="2">
              <a:lnSpc>
                <a:spcPct val="200000"/>
              </a:lnSpc>
            </a:pPr>
            <a:r>
              <a:rPr lang="it-IT" sz="2000" b="1" dirty="0" smtClean="0"/>
              <a:t>- VISITA CERN GINEVRA			</a:t>
            </a:r>
          </a:p>
          <a:p>
            <a:pPr>
              <a:lnSpc>
                <a:spcPct val="200000"/>
              </a:lnSpc>
            </a:pPr>
            <a:r>
              <a:rPr lang="it-IT" sz="2000" b="1" dirty="0" smtClean="0"/>
              <a:t>			- CORSO DEONTOLOGIA PROFESSIONALE</a:t>
            </a:r>
          </a:p>
          <a:p>
            <a:pPr>
              <a:lnSpc>
                <a:spcPct val="200000"/>
              </a:lnSpc>
            </a:pPr>
            <a:r>
              <a:rPr lang="it-IT" sz="2000" b="1" dirty="0" smtClean="0"/>
              <a:t>				- CORSO MURATURE ESISTENTI</a:t>
            </a:r>
          </a:p>
          <a:p>
            <a:endParaRPr lang="it-IT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456" y="2002177"/>
            <a:ext cx="3222578" cy="243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16422" y="5834811"/>
            <a:ext cx="7913429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500" b="1" dirty="0" smtClean="0"/>
              <a:t>ATTIVITA’ IN COLLABORAZIONE CON ALTRE COMMISSIONI</a:t>
            </a:r>
          </a:p>
          <a:p>
            <a:endParaRPr lang="it-IT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69" r="24030" b="74543"/>
          <a:stretch>
            <a:fillRect/>
          </a:stretch>
        </p:blipFill>
        <p:spPr>
          <a:xfrm>
            <a:off x="2402006" y="237743"/>
            <a:ext cx="4544704" cy="164564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19808" y="2238234"/>
            <a:ext cx="759897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ATTIVITA’ </a:t>
            </a:r>
            <a:r>
              <a:rPr lang="it-IT" sz="3200" b="1" dirty="0" smtClean="0"/>
              <a:t>PREVISTE </a:t>
            </a:r>
            <a:r>
              <a:rPr lang="it-IT" sz="3200" b="1" dirty="0" smtClean="0"/>
              <a:t>PER IL 2018</a:t>
            </a:r>
            <a:r>
              <a:rPr lang="it-IT" sz="3200" b="1" dirty="0" smtClean="0"/>
              <a:t>:</a:t>
            </a:r>
          </a:p>
          <a:p>
            <a:endParaRPr lang="it-IT" sz="3200" b="1" dirty="0" smtClean="0"/>
          </a:p>
          <a:p>
            <a:pPr>
              <a:lnSpc>
                <a:spcPct val="200000"/>
              </a:lnSpc>
            </a:pPr>
            <a:r>
              <a:rPr lang="it-IT" sz="2800" b="1" dirty="0" smtClean="0"/>
              <a:t>- Seminari per la formazione permanente</a:t>
            </a:r>
          </a:p>
          <a:p>
            <a:pPr lvl="1">
              <a:lnSpc>
                <a:spcPct val="200000"/>
              </a:lnSpc>
            </a:pPr>
            <a:r>
              <a:rPr lang="it-IT" sz="2800" b="1" dirty="0" smtClean="0"/>
              <a:t>- Attività  interdisciplinari ed </a:t>
            </a:r>
            <a:r>
              <a:rPr lang="it-IT" sz="2800" b="1" dirty="0" err="1" smtClean="0"/>
              <a:t>inter-commisioni</a:t>
            </a:r>
            <a:endParaRPr lang="it-IT" sz="2800" b="1" dirty="0" smtClean="0"/>
          </a:p>
          <a:p>
            <a:pPr lvl="2">
              <a:lnSpc>
                <a:spcPct val="200000"/>
              </a:lnSpc>
            </a:pPr>
            <a:endParaRPr lang="it-IT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56</Words>
  <Application>Microsoft Office PowerPoint</Application>
  <PresentationFormat>Presentazione su schermo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Romani</dc:creator>
  <cp:lastModifiedBy>Carlo</cp:lastModifiedBy>
  <cp:revision>27</cp:revision>
  <dcterms:created xsi:type="dcterms:W3CDTF">2017-10-31T08:44:51Z</dcterms:created>
  <dcterms:modified xsi:type="dcterms:W3CDTF">2018-01-26T23:36:32Z</dcterms:modified>
</cp:coreProperties>
</file>