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slideMasters/slideMaster8.xml" ContentType="application/vnd.openxmlformats-officedocument.presentationml.slideMaster+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slideMasters/slideMaster7.xml" ContentType="application/vnd.openxmlformats-officedocument.presentationml.slideMaster+xml"/>
  <Override PartName="/ppt/theme/theme9.xml" ContentType="application/vnd.openxmlformats-officedocument.them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62" r:id="rId3"/>
    <p:sldMasterId id="2147483666" r:id="rId4"/>
    <p:sldMasterId id="2147483708" r:id="rId5"/>
    <p:sldMasterId id="2147483718" r:id="rId6"/>
    <p:sldMasterId id="2147483730" r:id="rId7"/>
    <p:sldMasterId id="2147483742" r:id="rId8"/>
  </p:sldMasterIdLst>
  <p:notesMasterIdLst>
    <p:notesMasterId r:id="rId46"/>
  </p:notesMasterIdLst>
  <p:handoutMasterIdLst>
    <p:handoutMasterId r:id="rId47"/>
  </p:handoutMasterIdLst>
  <p:sldIdLst>
    <p:sldId id="318" r:id="rId9"/>
    <p:sldId id="319" r:id="rId10"/>
    <p:sldId id="320" r:id="rId11"/>
    <p:sldId id="325" r:id="rId12"/>
    <p:sldId id="326" r:id="rId13"/>
    <p:sldId id="327" r:id="rId14"/>
    <p:sldId id="277" r:id="rId15"/>
    <p:sldId id="316" r:id="rId16"/>
    <p:sldId id="336" r:id="rId17"/>
    <p:sldId id="317" r:id="rId18"/>
    <p:sldId id="280" r:id="rId19"/>
    <p:sldId id="308" r:id="rId20"/>
    <p:sldId id="311" r:id="rId21"/>
    <p:sldId id="354" r:id="rId22"/>
    <p:sldId id="353" r:id="rId23"/>
    <p:sldId id="350" r:id="rId24"/>
    <p:sldId id="349" r:id="rId25"/>
    <p:sldId id="358" r:id="rId26"/>
    <p:sldId id="356" r:id="rId27"/>
    <p:sldId id="357" r:id="rId28"/>
    <p:sldId id="351" r:id="rId29"/>
    <p:sldId id="352" r:id="rId30"/>
    <p:sldId id="355" r:id="rId31"/>
    <p:sldId id="359" r:id="rId32"/>
    <p:sldId id="363" r:id="rId33"/>
    <p:sldId id="364" r:id="rId34"/>
    <p:sldId id="365" r:id="rId35"/>
    <p:sldId id="366" r:id="rId36"/>
    <p:sldId id="367" r:id="rId37"/>
    <p:sldId id="368" r:id="rId38"/>
    <p:sldId id="369" r:id="rId39"/>
    <p:sldId id="370" r:id="rId40"/>
    <p:sldId id="372" r:id="rId41"/>
    <p:sldId id="373" r:id="rId42"/>
    <p:sldId id="374" r:id="rId43"/>
    <p:sldId id="375" r:id="rId44"/>
    <p:sldId id="260" r:id="rId45"/>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3095B4"/>
    <a:srgbClr val="00FFFF"/>
    <a:srgbClr val="595959"/>
    <a:srgbClr val="8B8178"/>
    <a:srgbClr val="569EB7"/>
    <a:srgbClr val="000000"/>
    <a:srgbClr val="5C7F92"/>
    <a:srgbClr val="737C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6" autoAdjust="0"/>
    <p:restoredTop sz="99477" autoAdjust="0"/>
  </p:normalViewPr>
  <p:slideViewPr>
    <p:cSldViewPr snapToGrid="0">
      <p:cViewPr>
        <p:scale>
          <a:sx n="140" d="100"/>
          <a:sy n="140" d="100"/>
        </p:scale>
        <p:origin x="-72" y="-72"/>
      </p:cViewPr>
      <p:guideLst>
        <p:guide orient="horz" pos="2160"/>
        <p:guide pos="2880"/>
      </p:guideLst>
    </p:cSldViewPr>
  </p:slideViewPr>
  <p:outlineViewPr>
    <p:cViewPr>
      <p:scale>
        <a:sx n="33" d="100"/>
        <a:sy n="33" d="100"/>
      </p:scale>
      <p:origin x="0" y="8928"/>
    </p:cViewPr>
  </p:outlineViewPr>
  <p:notesTextViewPr>
    <p:cViewPr>
      <p:scale>
        <a:sx n="100" d="100"/>
        <a:sy n="100" d="100"/>
      </p:scale>
      <p:origin x="0" y="0"/>
    </p:cViewPr>
  </p:notesTextViewPr>
  <p:sorterViewPr>
    <p:cViewPr>
      <p:scale>
        <a:sx n="100" d="100"/>
        <a:sy n="100" d="100"/>
      </p:scale>
      <p:origin x="0" y="446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Lucida Sans"/>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Lucida Sans"/>
                <a:cs typeface="+mn-cs"/>
              </a:defRPr>
            </a:lvl1pPr>
          </a:lstStyle>
          <a:p>
            <a:pPr>
              <a:defRPr/>
            </a:pPr>
            <a:fld id="{B5452596-451A-4DF1-B964-943043DE0936}" type="datetimeFigureOut">
              <a:rPr lang="fr-FR"/>
              <a:pPr>
                <a:defRPr/>
              </a:pPr>
              <a:t>29/06/2015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Lucida Sans"/>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Lucida Sans"/>
                <a:cs typeface="+mn-cs"/>
              </a:defRPr>
            </a:lvl1pPr>
          </a:lstStyle>
          <a:p>
            <a:pPr>
              <a:defRPr/>
            </a:pPr>
            <a:fld id="{AD1D7F7B-9285-4F39-B7D4-3B1FFE4B41BA}" type="slidenum">
              <a:rPr lang="fr-FR"/>
              <a:pPr>
                <a:defRPr/>
              </a:pPr>
              <a:t>‹N›</a:t>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Lucida Sans"/>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Lucida Sans"/>
                <a:cs typeface="+mn-cs"/>
              </a:defRPr>
            </a:lvl1pPr>
          </a:lstStyle>
          <a:p>
            <a:pPr>
              <a:defRPr/>
            </a:pPr>
            <a:fld id="{A26918B5-6506-466C-BDA6-B15CA5BBF4D9}" type="datetimeFigureOut">
              <a:rPr lang="fr-FR"/>
              <a:pPr>
                <a:defRPr/>
              </a:pPr>
              <a:t>29/06/2015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Lucida Sans"/>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Lucida Sans"/>
                <a:cs typeface="+mn-cs"/>
              </a:defRPr>
            </a:lvl1pPr>
          </a:lstStyle>
          <a:p>
            <a:pPr>
              <a:defRPr/>
            </a:pPr>
            <a:fld id="{3B4A0A91-5105-4102-9702-EB7EF841F696}"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Lucida Sans"/>
        <a:ea typeface="+mn-ea"/>
        <a:cs typeface="+mn-cs"/>
      </a:defRPr>
    </a:lvl1pPr>
    <a:lvl2pPr marL="457200" algn="l" defTabSz="457200" rtl="0" eaLnBrk="0" fontAlgn="base" hangingPunct="0">
      <a:spcBef>
        <a:spcPct val="30000"/>
      </a:spcBef>
      <a:spcAft>
        <a:spcPct val="0"/>
      </a:spcAft>
      <a:defRPr sz="1200" kern="1200">
        <a:solidFill>
          <a:schemeClr val="tx1"/>
        </a:solidFill>
        <a:latin typeface="Lucida Sans"/>
        <a:ea typeface="+mn-ea"/>
        <a:cs typeface="+mn-cs"/>
      </a:defRPr>
    </a:lvl2pPr>
    <a:lvl3pPr marL="914400" algn="l" defTabSz="457200" rtl="0" eaLnBrk="0" fontAlgn="base" hangingPunct="0">
      <a:spcBef>
        <a:spcPct val="30000"/>
      </a:spcBef>
      <a:spcAft>
        <a:spcPct val="0"/>
      </a:spcAft>
      <a:defRPr sz="1200" kern="1200">
        <a:solidFill>
          <a:schemeClr val="tx1"/>
        </a:solidFill>
        <a:latin typeface="Lucida Sans"/>
        <a:ea typeface="+mn-ea"/>
        <a:cs typeface="+mn-cs"/>
      </a:defRPr>
    </a:lvl3pPr>
    <a:lvl4pPr marL="1371600" algn="l" defTabSz="457200" rtl="0" eaLnBrk="0" fontAlgn="base" hangingPunct="0">
      <a:spcBef>
        <a:spcPct val="30000"/>
      </a:spcBef>
      <a:spcAft>
        <a:spcPct val="0"/>
      </a:spcAft>
      <a:defRPr sz="1200" kern="1200">
        <a:solidFill>
          <a:schemeClr val="tx1"/>
        </a:solidFill>
        <a:latin typeface="Lucida Sans"/>
        <a:ea typeface="+mn-ea"/>
        <a:cs typeface="+mn-cs"/>
      </a:defRPr>
    </a:lvl4pPr>
    <a:lvl5pPr marL="1828800" algn="l" defTabSz="457200" rtl="0" eaLnBrk="0" fontAlgn="base" hangingPunct="0">
      <a:spcBef>
        <a:spcPct val="30000"/>
      </a:spcBef>
      <a:spcAft>
        <a:spcPct val="0"/>
      </a:spcAft>
      <a:defRPr sz="1200" kern="1200">
        <a:solidFill>
          <a:schemeClr val="tx1"/>
        </a:solidFill>
        <a:latin typeface="Lucida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egnaposto immagine diapositiva 1"/>
          <p:cNvSpPr>
            <a:spLocks noGrp="1" noRot="1" noChangeAspect="1"/>
          </p:cNvSpPr>
          <p:nvPr>
            <p:ph type="sldImg"/>
          </p:nvPr>
        </p:nvSpPr>
        <p:spPr bwMode="auto">
          <a:noFill/>
          <a:ln>
            <a:solidFill>
              <a:srgbClr val="000000"/>
            </a:solidFill>
            <a:miter lim="800000"/>
            <a:headEnd/>
            <a:tailEnd/>
          </a:ln>
        </p:spPr>
      </p:sp>
      <p:sp>
        <p:nvSpPr>
          <p:cNvPr id="78850"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latin typeface="Lucida Sans" pitchFamily="34" charset="0"/>
            </a:endParaRPr>
          </a:p>
        </p:txBody>
      </p:sp>
      <p:sp>
        <p:nvSpPr>
          <p:cNvPr id="788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114F6D-38AA-4A02-AEA6-2B59A8F8E514}" type="slidenum">
              <a:rPr lang="fr-FR" smtClean="0">
                <a:latin typeface="Lucida Sans" pitchFamily="34" charset="0"/>
                <a:cs typeface="Arial" charset="0"/>
              </a:rPr>
              <a:pPr fontAlgn="base">
                <a:spcBef>
                  <a:spcPct val="0"/>
                </a:spcBef>
                <a:spcAft>
                  <a:spcPct val="0"/>
                </a:spcAft>
              </a:pPr>
              <a:t>7</a:t>
            </a:fld>
            <a:endParaRPr lang="fr-FR" smtClean="0">
              <a:latin typeface="Lucida Sans"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1D12EC-5B24-43FA-8626-4D3F2CBE7398}" type="slidenum">
              <a:rPr lang="fr-FR" smtClean="0">
                <a:latin typeface="Lucida Sans" pitchFamily="34" charset="0"/>
                <a:cs typeface="Arial" charset="0"/>
              </a:rPr>
              <a:pPr fontAlgn="base">
                <a:spcBef>
                  <a:spcPct val="0"/>
                </a:spcBef>
                <a:spcAft>
                  <a:spcPct val="0"/>
                </a:spcAft>
              </a:pPr>
              <a:t>11</a:t>
            </a:fld>
            <a:endParaRPr lang="fr-FR" smtClean="0">
              <a:latin typeface="Lucida Sans" pitchFamily="34" charset="0"/>
              <a:cs typeface="Arial" charset="0"/>
            </a:endParaRPr>
          </a:p>
        </p:txBody>
      </p:sp>
      <p:sp>
        <p:nvSpPr>
          <p:cNvPr id="89090"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87016" tIns="43508" rIns="87016" bIns="43508" anchor="b"/>
          <a:lstStyle/>
          <a:p>
            <a:pPr algn="r" defTabSz="869950" eaLnBrk="0" hangingPunct="0"/>
            <a:fld id="{0F8D8E4A-DB7A-42CE-9701-9C163949578A}" type="slidenum">
              <a:rPr lang="fr-FR" sz="1100"/>
              <a:pPr algn="r" defTabSz="869950" eaLnBrk="0" hangingPunct="0"/>
              <a:t>11</a:t>
            </a:fld>
            <a:endParaRPr lang="fr-FR" sz="1100"/>
          </a:p>
        </p:txBody>
      </p:sp>
      <p:sp>
        <p:nvSpPr>
          <p:cNvPr id="89091" name="Rectangle 2"/>
          <p:cNvSpPr>
            <a:spLocks noGrp="1" noRot="1" noChangeAspect="1" noChangeArrowheads="1" noTextEdit="1"/>
          </p:cNvSpPr>
          <p:nvPr>
            <p:ph type="sldImg"/>
          </p:nvPr>
        </p:nvSpPr>
        <p:spPr bwMode="auto">
          <a:xfrm>
            <a:off x="1139825" y="682625"/>
            <a:ext cx="4576763" cy="3432175"/>
          </a:xfrm>
          <a:noFill/>
          <a:ln>
            <a:solidFill>
              <a:srgbClr val="000000"/>
            </a:solidFill>
            <a:miter lim="800000"/>
            <a:headEnd/>
            <a:tailEnd/>
          </a:ln>
        </p:spPr>
      </p:sp>
      <p:sp>
        <p:nvSpPr>
          <p:cNvPr id="89092" name="Rectangle 3"/>
          <p:cNvSpPr>
            <a:spLocks noGrp="1" noChangeArrowheads="1"/>
          </p:cNvSpPr>
          <p:nvPr>
            <p:ph type="body" idx="1"/>
          </p:nvPr>
        </p:nvSpPr>
        <p:spPr bwMode="auto">
          <a:xfrm>
            <a:off x="914400" y="4344988"/>
            <a:ext cx="5029200" cy="4116387"/>
          </a:xfrm>
          <a:noFill/>
        </p:spPr>
        <p:txBody>
          <a:bodyPr wrap="square" lIns="87016" tIns="43508" rIns="87016" bIns="43508" numCol="1" anchor="t" anchorCtr="0" compatLnSpc="1">
            <a:prstTxWarp prst="textNoShape">
              <a:avLst/>
            </a:prstTxWarp>
          </a:bodyPr>
          <a:lstStyle/>
          <a:p>
            <a:pPr eaLnBrk="1" hangingPunct="1">
              <a:lnSpc>
                <a:spcPct val="90000"/>
              </a:lnSpc>
            </a:pPr>
            <a:endParaRPr lang="it-IT" smtClean="0">
              <a:latin typeface="Lucida San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defTabSz="914400"/>
            <a:fld id="{A219C703-D983-4D1A-BC2D-4D66D46481CA}" type="slidenum">
              <a:rPr lang="it-IT" sz="1200"/>
              <a:pPr algn="r" defTabSz="914400"/>
              <a:t>13</a:t>
            </a:fld>
            <a:endParaRPr lang="it-IT" sz="1200"/>
          </a:p>
        </p:txBody>
      </p:sp>
      <p:sp>
        <p:nvSpPr>
          <p:cNvPr id="92162" name="Rectangle 7"/>
          <p:cNvSpPr txBox="1">
            <a:spLocks noGrp="1" noChangeArrowheads="1"/>
          </p:cNvSpPr>
          <p:nvPr/>
        </p:nvSpPr>
        <p:spPr bwMode="auto">
          <a:xfrm>
            <a:off x="3887788" y="8686800"/>
            <a:ext cx="2970212" cy="457200"/>
          </a:xfrm>
          <a:prstGeom prst="rect">
            <a:avLst/>
          </a:prstGeom>
          <a:noFill/>
          <a:ln w="9525">
            <a:noFill/>
            <a:miter lim="800000"/>
            <a:headEnd/>
            <a:tailEnd/>
          </a:ln>
        </p:spPr>
        <p:txBody>
          <a:bodyPr lIns="87008" tIns="43504" rIns="87008" bIns="43504" anchor="b"/>
          <a:lstStyle/>
          <a:p>
            <a:pPr algn="r" defTabSz="869950" eaLnBrk="0" hangingPunct="0"/>
            <a:fld id="{3D55E492-D496-41E6-BF27-3B957C5241B4}" type="slidenum">
              <a:rPr lang="fr-FR" sz="1100"/>
              <a:pPr algn="r" defTabSz="869950" eaLnBrk="0" hangingPunct="0"/>
              <a:t>13</a:t>
            </a:fld>
            <a:endParaRPr lang="fr-FR" sz="1100"/>
          </a:p>
        </p:txBody>
      </p:sp>
      <p:sp>
        <p:nvSpPr>
          <p:cNvPr id="9216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lIns="87008" tIns="43504" rIns="87008" bIns="43504" numCol="1" anchor="t" anchorCtr="0" compatLnSpc="1">
            <a:prstTxWarp prst="textNoShape">
              <a:avLst/>
            </a:prstTxWarp>
          </a:bodyPr>
          <a:lstStyle/>
          <a:p>
            <a:pPr eaLnBrk="1" hangingPunct="1"/>
            <a:endParaRPr lang="en-US" smtClean="0">
              <a:latin typeface="Lucida San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egnaposto immagine diapositiva 1"/>
          <p:cNvSpPr>
            <a:spLocks noGrp="1" noRot="1" noChangeAspect="1"/>
          </p:cNvSpPr>
          <p:nvPr>
            <p:ph type="sldImg"/>
          </p:nvPr>
        </p:nvSpPr>
        <p:spPr bwMode="auto">
          <a:noFill/>
          <a:ln>
            <a:solidFill>
              <a:srgbClr val="000000"/>
            </a:solidFill>
            <a:miter lim="800000"/>
            <a:headEnd/>
            <a:tailEnd/>
          </a:ln>
        </p:spPr>
      </p:sp>
      <p:sp>
        <p:nvSpPr>
          <p:cNvPr id="94210"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latin typeface="Lucida Sans" pitchFamily="34" charset="0"/>
            </a:endParaRPr>
          </a:p>
        </p:txBody>
      </p:sp>
      <p:sp>
        <p:nvSpPr>
          <p:cNvPr id="4" name="Segnaposto numero diapositiva 3"/>
          <p:cNvSpPr>
            <a:spLocks noGrp="1"/>
          </p:cNvSpPr>
          <p:nvPr>
            <p:ph type="sldNum" sz="quarter" idx="5"/>
          </p:nvPr>
        </p:nvSpPr>
        <p:spPr/>
        <p:txBody>
          <a:bodyPr/>
          <a:lstStyle/>
          <a:p>
            <a:pPr>
              <a:defRPr/>
            </a:pPr>
            <a:fld id="{6E95D832-3A24-4BAF-91F3-AA7F1C6B41C7}" type="slidenum">
              <a:rPr lang="fr-FR" smtClean="0"/>
              <a:pPr>
                <a:defRPr/>
              </a:pPr>
              <a:t>14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egnaposto immagine diapositiva 1"/>
          <p:cNvSpPr>
            <a:spLocks noGrp="1" noRot="1" noChangeAspect="1"/>
          </p:cNvSpPr>
          <p:nvPr>
            <p:ph type="sldImg"/>
          </p:nvPr>
        </p:nvSpPr>
        <p:spPr bwMode="auto">
          <a:noFill/>
          <a:ln>
            <a:solidFill>
              <a:srgbClr val="000000"/>
            </a:solidFill>
            <a:miter lim="800000"/>
            <a:headEnd/>
            <a:tailEnd/>
          </a:ln>
        </p:spPr>
      </p:sp>
      <p:sp>
        <p:nvSpPr>
          <p:cNvPr id="96258"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latin typeface="Lucida Sans" pitchFamily="34" charset="0"/>
            </a:endParaRPr>
          </a:p>
        </p:txBody>
      </p:sp>
      <p:sp>
        <p:nvSpPr>
          <p:cNvPr id="4" name="Segnaposto numero diapositiva 3"/>
          <p:cNvSpPr>
            <a:spLocks noGrp="1"/>
          </p:cNvSpPr>
          <p:nvPr>
            <p:ph type="sldNum" sz="quarter" idx="5"/>
          </p:nvPr>
        </p:nvSpPr>
        <p:spPr/>
        <p:txBody>
          <a:bodyPr/>
          <a:lstStyle/>
          <a:p>
            <a:pPr>
              <a:defRPr/>
            </a:pPr>
            <a:fld id="{3FE0B737-E9C5-462D-8999-4659364690AE}" type="slidenum">
              <a:rPr lang="fr-FR" smtClean="0"/>
              <a:pPr>
                <a:defRPr/>
              </a:pPr>
              <a:t>15</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9.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9.emf"/></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97282" y="1080000"/>
            <a:ext cx="7822010" cy="1162496"/>
          </a:xfrm>
        </p:spPr>
        <p:txBody>
          <a:bodyPr anchor="b"/>
          <a:lstStyle>
            <a:lvl1pPr>
              <a:defRPr>
                <a:solidFill>
                  <a:srgbClr val="5C7F92"/>
                </a:solidFill>
              </a:defRPr>
            </a:lvl1pPr>
          </a:lstStyle>
          <a:p>
            <a:r>
              <a:rPr lang="it-IT" smtClean="0"/>
              <a:t>Fare clic per modificare lo stile del titolo</a:t>
            </a:r>
            <a:endParaRPr lang="fr-FR" dirty="0"/>
          </a:p>
        </p:txBody>
      </p:sp>
      <p:sp>
        <p:nvSpPr>
          <p:cNvPr id="3" name="Sous-titre 2"/>
          <p:cNvSpPr>
            <a:spLocks noGrp="1"/>
          </p:cNvSpPr>
          <p:nvPr>
            <p:ph type="subTitle" idx="1"/>
          </p:nvPr>
        </p:nvSpPr>
        <p:spPr>
          <a:xfrm>
            <a:off x="1527940" y="2412000"/>
            <a:ext cx="6811196" cy="2702140"/>
          </a:xfrm>
        </p:spPr>
        <p:txBody>
          <a:bodyPr/>
          <a:lstStyle>
            <a:lvl1pPr marL="268288" indent="-268288" algn="l">
              <a:buFont typeface="+mj-lt"/>
              <a:buAutoNum type="arabicPeriod"/>
              <a:defRPr sz="1800">
                <a:solidFill>
                  <a:srgbClr val="3095B4"/>
                </a:solidFill>
              </a:defRPr>
            </a:lvl1pPr>
            <a:lvl2pPr marL="268288" indent="0" algn="l">
              <a:lnSpc>
                <a:spcPct val="100000"/>
              </a:lnSpc>
              <a:buNone/>
              <a:defRPr sz="1400">
                <a:solidFill>
                  <a:srgbClr val="595959"/>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smtClean="0"/>
              <a:t>Fare clic per modificare lo stile del sottotitolo dello schema</a:t>
            </a:r>
            <a:endParaRPr lang="fr-FR" dirty="0" smtClean="0"/>
          </a:p>
        </p:txBody>
      </p:sp>
    </p:spTree>
  </p:cSld>
  <p:clrMapOvr>
    <a:masterClrMapping/>
  </p:clrMapOvr>
  <p:transition advClick="0" advTm="6000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numero diapositiva 3"/>
          <p:cNvSpPr>
            <a:spLocks noGrp="1"/>
          </p:cNvSpPr>
          <p:nvPr>
            <p:ph type="sldNum" sz="quarter" idx="10"/>
          </p:nvPr>
        </p:nvSpPr>
        <p:spPr/>
        <p:txBody>
          <a:bodyPr/>
          <a:lstStyle>
            <a:lvl1pPr>
              <a:defRPr>
                <a:latin typeface="+mn-lt"/>
                <a:cs typeface="+mn-cs"/>
              </a:defRPr>
            </a:lvl1pPr>
          </a:lstStyle>
          <a:p>
            <a:pPr>
              <a:defRPr/>
            </a:pPr>
            <a:fld id="{9F3C8883-0218-44BA-907A-AB4C6494D763}" type="slidenum">
              <a:rPr lang="fr-FR"/>
              <a:pPr>
                <a:defRPr/>
              </a:pPr>
              <a:t>‹N›</a:t>
            </a:fld>
            <a:endParaRPr lang="fr-FR"/>
          </a:p>
        </p:txBody>
      </p:sp>
    </p:spTree>
  </p:cSld>
  <p:clrMapOvr>
    <a:masterClrMapping/>
  </p:clrMapOvr>
  <p:transition advClick="0" advTm="6000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atin typeface="+mn-lt"/>
                <a:cs typeface="+mn-cs"/>
              </a:defRPr>
            </a:lvl1pPr>
          </a:lstStyle>
          <a:p>
            <a:pPr>
              <a:defRPr/>
            </a:pPr>
            <a:fld id="{3229957D-8EE4-4802-97AC-3C819F2D22CF}" type="slidenum">
              <a:rPr lang="fr-FR"/>
              <a:pPr>
                <a:defRPr/>
              </a:pPr>
              <a:t>‹N›</a:t>
            </a:fld>
            <a:endParaRPr lang="fr-FR"/>
          </a:p>
        </p:txBody>
      </p:sp>
    </p:spTree>
  </p:cSld>
  <p:clrMapOvr>
    <a:masterClrMapping/>
  </p:clrMapOvr>
  <p:transition advClick="0" advTm="6000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sz="quarter" idx="10"/>
          </p:nvPr>
        </p:nvSpPr>
        <p:spPr/>
        <p:txBody>
          <a:bodyPr/>
          <a:lstStyle>
            <a:lvl1pPr>
              <a:defRPr>
                <a:latin typeface="+mn-lt"/>
                <a:cs typeface="+mn-cs"/>
              </a:defRPr>
            </a:lvl1pPr>
          </a:lstStyle>
          <a:p>
            <a:pPr>
              <a:defRPr/>
            </a:pPr>
            <a:fld id="{1BE9A040-AFF2-4C19-99A3-4B08885B94B1}" type="slidenum">
              <a:rPr lang="fr-FR"/>
              <a:pPr>
                <a:defRPr/>
              </a:pPr>
              <a:t>‹N›</a:t>
            </a:fld>
            <a:endParaRPr lang="fr-FR"/>
          </a:p>
        </p:txBody>
      </p:sp>
    </p:spTree>
  </p:cSld>
  <p:clrMapOvr>
    <a:masterClrMapping/>
  </p:clrMapOvr>
  <p:transition advClick="0" advTm="6000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0825" y="1543050"/>
            <a:ext cx="40274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430713" y="1543050"/>
            <a:ext cx="40290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p:txBody>
          <a:bodyPr/>
          <a:lstStyle>
            <a:lvl1pPr>
              <a:defRPr>
                <a:latin typeface="+mn-lt"/>
                <a:cs typeface="+mn-cs"/>
              </a:defRPr>
            </a:lvl1pPr>
          </a:lstStyle>
          <a:p>
            <a:pPr>
              <a:defRPr/>
            </a:pPr>
            <a:fld id="{0053CB06-ECBD-4BAC-8670-9554DF9EAF58}" type="slidenum">
              <a:rPr lang="fr-FR"/>
              <a:pPr>
                <a:defRPr/>
              </a:pPr>
              <a:t>‹N›</a:t>
            </a:fld>
            <a:endParaRPr lang="fr-FR"/>
          </a:p>
        </p:txBody>
      </p:sp>
    </p:spTree>
  </p:cSld>
  <p:clrMapOvr>
    <a:masterClrMapping/>
  </p:clrMapOvr>
  <p:transition advClick="0" advTm="6000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0"/>
          </p:nvPr>
        </p:nvSpPr>
        <p:spPr/>
        <p:txBody>
          <a:bodyPr/>
          <a:lstStyle>
            <a:lvl1pPr>
              <a:defRPr>
                <a:latin typeface="+mn-lt"/>
                <a:cs typeface="+mn-cs"/>
              </a:defRPr>
            </a:lvl1pPr>
          </a:lstStyle>
          <a:p>
            <a:pPr>
              <a:defRPr/>
            </a:pPr>
            <a:fld id="{D60E3590-3AF3-49F8-9066-86D1C2F2512A}" type="slidenum">
              <a:rPr lang="fr-FR"/>
              <a:pPr>
                <a:defRPr/>
              </a:pPr>
              <a:t>‹N›</a:t>
            </a:fld>
            <a:endParaRPr lang="fr-FR"/>
          </a:p>
        </p:txBody>
      </p:sp>
    </p:spTree>
  </p:cSld>
  <p:clrMapOvr>
    <a:masterClrMapping/>
  </p:clrMapOvr>
  <p:transition advClick="0" advTm="6000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lvl1pPr>
              <a:defRPr>
                <a:latin typeface="+mn-lt"/>
                <a:cs typeface="+mn-cs"/>
              </a:defRPr>
            </a:lvl1pPr>
          </a:lstStyle>
          <a:p>
            <a:pPr>
              <a:defRPr/>
            </a:pPr>
            <a:fld id="{69A09FD4-D1B7-4211-A893-87DD2734BA71}" type="slidenum">
              <a:rPr lang="fr-FR"/>
              <a:pPr>
                <a:defRPr/>
              </a:pPr>
              <a:t>‹N›</a:t>
            </a:fld>
            <a:endParaRPr lang="fr-FR"/>
          </a:p>
        </p:txBody>
      </p:sp>
    </p:spTree>
  </p:cSld>
  <p:clrMapOvr>
    <a:masterClrMapping/>
  </p:clrMapOvr>
  <p:transition advClick="0" advTm="6000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atin typeface="+mn-lt"/>
                <a:cs typeface="+mn-cs"/>
              </a:defRPr>
            </a:lvl1pPr>
          </a:lstStyle>
          <a:p>
            <a:pPr>
              <a:defRPr/>
            </a:pPr>
            <a:fld id="{46C19953-908E-4B1A-95ED-6B658A6C7F06}" type="slidenum">
              <a:rPr lang="fr-FR"/>
              <a:pPr>
                <a:defRPr/>
              </a:pPr>
              <a:t>‹N›</a:t>
            </a:fld>
            <a:endParaRPr lang="fr-FR"/>
          </a:p>
        </p:txBody>
      </p:sp>
    </p:spTree>
  </p:cSld>
  <p:clrMapOvr>
    <a:masterClrMapping/>
  </p:clrMapOvr>
  <p:transition advClick="0" advTm="6000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atin typeface="+mn-lt"/>
                <a:cs typeface="+mn-cs"/>
              </a:defRPr>
            </a:lvl1pPr>
          </a:lstStyle>
          <a:p>
            <a:pPr>
              <a:defRPr/>
            </a:pPr>
            <a:fld id="{B2835C43-0CBE-45FC-9EE7-A86AB0FFDBE5}" type="slidenum">
              <a:rPr lang="fr-FR"/>
              <a:pPr>
                <a:defRPr/>
              </a:pPr>
              <a:t>‹N›</a:t>
            </a:fld>
            <a:endParaRPr lang="fr-FR"/>
          </a:p>
        </p:txBody>
      </p:sp>
    </p:spTree>
  </p:cSld>
  <p:clrMapOvr>
    <a:masterClrMapping/>
  </p:clrMapOvr>
  <p:transition advClick="0" advTm="6000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atin typeface="+mn-lt"/>
                <a:cs typeface="+mn-cs"/>
              </a:defRPr>
            </a:lvl1pPr>
          </a:lstStyle>
          <a:p>
            <a:pPr>
              <a:defRPr/>
            </a:pPr>
            <a:fld id="{0A368F65-A9EC-4564-9EAE-EF09354B5E0F}" type="slidenum">
              <a:rPr lang="fr-FR"/>
              <a:pPr>
                <a:defRPr/>
              </a:pPr>
              <a:t>‹N›</a:t>
            </a:fld>
            <a:endParaRPr lang="fr-FR"/>
          </a:p>
        </p:txBody>
      </p:sp>
    </p:spTree>
  </p:cSld>
  <p:clrMapOvr>
    <a:masterClrMapping/>
  </p:clrMapOvr>
  <p:transition advClick="0" advTm="6000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atin typeface="+mn-lt"/>
                <a:cs typeface="+mn-cs"/>
              </a:defRPr>
            </a:lvl1pPr>
          </a:lstStyle>
          <a:p>
            <a:pPr>
              <a:defRPr/>
            </a:pPr>
            <a:fld id="{32AC16D1-B000-417F-A173-CA95929C4E2D}" type="slidenum">
              <a:rPr lang="fr-FR"/>
              <a:pPr>
                <a:defRPr/>
              </a:pPr>
              <a:t>‹N›</a:t>
            </a:fld>
            <a:endParaRPr lang="fr-FR"/>
          </a:p>
        </p:txBody>
      </p:sp>
    </p:spTree>
  </p:cSld>
  <p:clrMapOvr>
    <a:masterClrMapping/>
  </p:clrMapOvr>
  <p:transition advClick="0" advTm="6000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smtClean="0"/>
              <a:t>Fare clic per modificare lo stile del sottotitolo dello schema</a:t>
            </a:r>
            <a:endParaRPr lang="fr-FR" dirty="0" smtClean="0"/>
          </a:p>
        </p:txBody>
      </p:sp>
      <p:sp>
        <p:nvSpPr>
          <p:cNvPr id="5" name="Espace réservé du texte 4"/>
          <p:cNvSpPr>
            <a:spLocks noGrp="1"/>
          </p:cNvSpPr>
          <p:nvPr>
            <p:ph type="body" sz="quarter" idx="13"/>
          </p:nvPr>
        </p:nvSpPr>
        <p:spPr>
          <a:xfrm>
            <a:off x="694116" y="1360800"/>
            <a:ext cx="7702550" cy="2970213"/>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FR" dirty="0" smtClean="0"/>
          </a:p>
        </p:txBody>
      </p:sp>
      <p:sp>
        <p:nvSpPr>
          <p:cNvPr id="4" name="Espace réservé du numéro de diapositive 5"/>
          <p:cNvSpPr>
            <a:spLocks noGrp="1"/>
          </p:cNvSpPr>
          <p:nvPr>
            <p:ph type="sldNum" sz="quarter" idx="14"/>
          </p:nvPr>
        </p:nvSpPr>
        <p:spPr>
          <a:xfrm>
            <a:off x="4763" y="6434138"/>
            <a:ext cx="823912" cy="365125"/>
          </a:xfrm>
          <a:prstGeom prst="rect">
            <a:avLst/>
          </a:prstGeom>
        </p:spPr>
        <p:txBody>
          <a:bodyPr/>
          <a:lstStyle>
            <a:lvl1pPr fontAlgn="auto">
              <a:spcBef>
                <a:spcPts val="0"/>
              </a:spcBef>
              <a:spcAft>
                <a:spcPts val="0"/>
              </a:spcAft>
              <a:defRPr sz="1100">
                <a:solidFill>
                  <a:schemeClr val="bg1"/>
                </a:solidFill>
                <a:latin typeface="Lucida Sans"/>
                <a:cs typeface="Lucida Sans"/>
              </a:defRPr>
            </a:lvl1pPr>
          </a:lstStyle>
          <a:p>
            <a:pPr>
              <a:defRPr/>
            </a:pPr>
            <a:fld id="{85AD31E0-B035-48EF-A4AF-95B200107F13}" type="slidenum">
              <a:rPr lang="fr-FR"/>
              <a:pPr>
                <a:defRPr/>
              </a:pPr>
              <a:t>‹N›</a:t>
            </a:fld>
            <a:endParaRPr lang="fr-FR" dirty="0"/>
          </a:p>
        </p:txBody>
      </p:sp>
    </p:spTree>
  </p:cSld>
  <p:clrMapOvr>
    <a:masterClrMapping/>
  </p:clrMapOvr>
  <p:transition advClick="0" advTm="6000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399213" y="0"/>
            <a:ext cx="2060575" cy="60690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12725" y="0"/>
            <a:ext cx="6034088" cy="60690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atin typeface="+mn-lt"/>
                <a:cs typeface="+mn-cs"/>
              </a:defRPr>
            </a:lvl1pPr>
          </a:lstStyle>
          <a:p>
            <a:pPr>
              <a:defRPr/>
            </a:pPr>
            <a:fld id="{0F5DA7E2-1D27-4959-A79F-F987A7EBEC28}" type="slidenum">
              <a:rPr lang="fr-FR"/>
              <a:pPr>
                <a:defRPr/>
              </a:pPr>
              <a:t>‹N›</a:t>
            </a:fld>
            <a:endParaRPr lang="fr-FR"/>
          </a:p>
        </p:txBody>
      </p:sp>
    </p:spTree>
  </p:cSld>
  <p:clrMapOvr>
    <a:masterClrMapping/>
  </p:clrMapOvr>
  <p:transition advClick="0" advTm="6000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avec fond">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Image 4" descr="angle.pn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0" y="6172200"/>
            <a:ext cx="1744663" cy="693738"/>
          </a:xfrm>
          <a:prstGeom prst="rect">
            <a:avLst/>
          </a:prstGeom>
          <a:noFill/>
          <a:ln w="9525">
            <a:noFill/>
            <a:miter lim="800000"/>
            <a:headEnd/>
            <a:tailEnd/>
          </a:ln>
        </p:spPr>
      </p:pic>
      <p:pic>
        <p:nvPicPr>
          <p:cNvPr id="7" name="Image 5"/>
          <p:cNvPicPr>
            <a:picLocks noChangeAspect="1"/>
          </p:cNvPicPr>
          <p:nvPr userDrawn="1"/>
        </p:nvPicPr>
        <p:blipFill>
          <a:blip r:embed="rId4"/>
          <a:srcRect/>
          <a:stretch>
            <a:fillRect/>
          </a:stretch>
        </p:blipFill>
        <p:spPr bwMode="auto">
          <a:xfrm>
            <a:off x="7800975" y="6399213"/>
            <a:ext cx="1030288" cy="173037"/>
          </a:xfrm>
          <a:prstGeom prst="rect">
            <a:avLst/>
          </a:prstGeom>
          <a:noFill/>
          <a:ln w="9525">
            <a:noFill/>
            <a:miter lim="800000"/>
            <a:headEnd/>
            <a:tailEnd/>
          </a:ln>
        </p:spPr>
      </p:pic>
      <p:sp>
        <p:nvSpPr>
          <p:cNvPr id="11" name="Sous-titre 2"/>
          <p:cNvSpPr>
            <a:spLocks noGrp="1"/>
          </p:cNvSpPr>
          <p:nvPr>
            <p:ph type="subTitle" idx="1"/>
          </p:nvPr>
        </p:nvSpPr>
        <p:spPr>
          <a:xfrm>
            <a:off x="694267" y="727200"/>
            <a:ext cx="7797800" cy="428500"/>
          </a:xfrm>
        </p:spPr>
        <p:txBody>
          <a:bodyPr>
            <a:normAutofit/>
          </a:bodyPr>
          <a:lstStyle>
            <a:lvl1pPr marL="0" indent="0" algn="l">
              <a:lnSpc>
                <a:spcPct val="120000"/>
              </a:lnSpc>
              <a:buFont typeface="+mj-lt"/>
              <a:buNone/>
              <a:defRPr sz="1800" kern="0" spc="250" baseline="0">
                <a:solidFill>
                  <a:srgbClr val="3095B4"/>
                </a:solidFill>
                <a:latin typeface="+mj-l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en-US" dirty="0" smtClean="0"/>
          </a:p>
        </p:txBody>
      </p:sp>
      <p:sp>
        <p:nvSpPr>
          <p:cNvPr id="12" name="Espace réservé du texte 4"/>
          <p:cNvSpPr>
            <a:spLocks noGrp="1"/>
          </p:cNvSpPr>
          <p:nvPr>
            <p:ph type="body" sz="quarter" idx="13"/>
          </p:nvPr>
        </p:nvSpPr>
        <p:spPr>
          <a:xfrm>
            <a:off x="694116" y="1584000"/>
            <a:ext cx="7702550" cy="4447540"/>
          </a:xfrm>
        </p:spPr>
        <p:txBody>
          <a:bodyPr/>
          <a:lstStyle>
            <a:lvl1pPr marL="0" indent="0">
              <a:defRPr>
                <a:solidFill>
                  <a:schemeClr val="tx2"/>
                </a:solidFill>
                <a:latin typeface="Lucida Sans Unicode" pitchFamily="34" charset="0"/>
                <a:cs typeface="Lucida Sans Unicode" pitchFamily="34" charset="0"/>
              </a:defRPr>
            </a:lvl1pPr>
            <a:lvl2pPr marL="265113" indent="0">
              <a:buNone/>
              <a:defRPr lang="fr-FR" sz="1400" kern="1200" dirty="0" smtClean="0">
                <a:solidFill>
                  <a:srgbClr val="8B8178"/>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 name="Espace réservé du texte 15"/>
          <p:cNvSpPr>
            <a:spLocks noGrp="1"/>
          </p:cNvSpPr>
          <p:nvPr>
            <p:ph type="body" sz="quarter" idx="15"/>
          </p:nvPr>
        </p:nvSpPr>
        <p:spPr>
          <a:xfrm>
            <a:off x="698500" y="1028700"/>
            <a:ext cx="7810500" cy="304800"/>
          </a:xfrm>
        </p:spPr>
        <p:txBody>
          <a:bodyPr/>
          <a:lstStyle>
            <a:lvl1pPr marL="0" indent="0">
              <a:defRPr sz="1800">
                <a:solidFill>
                  <a:schemeClr val="accent1"/>
                </a:solidFill>
              </a:defRPr>
            </a:lvl1pPr>
          </a:lstStyle>
          <a:p>
            <a:pPr lvl="0"/>
            <a:r>
              <a:rPr lang="it-IT" dirty="0" smtClean="0"/>
              <a:t>Fare clic per modificare stili del testo dello schema</a:t>
            </a:r>
          </a:p>
        </p:txBody>
      </p:sp>
      <p:sp>
        <p:nvSpPr>
          <p:cNvPr id="8" name="Espace réservé du numéro de diapositive 5"/>
          <p:cNvSpPr>
            <a:spLocks noGrp="1"/>
          </p:cNvSpPr>
          <p:nvPr>
            <p:ph type="sldNum" sz="quarter" idx="16"/>
          </p:nvPr>
        </p:nvSpPr>
        <p:spPr/>
        <p:txBody>
          <a:bodyPr/>
          <a:lstStyle>
            <a:lvl1pPr>
              <a:defRPr/>
            </a:lvl1pPr>
          </a:lstStyle>
          <a:p>
            <a:pPr>
              <a:defRPr/>
            </a:pPr>
            <a:fld id="{5DCB1FA3-15EA-48FB-AB73-D6E9DAFAD134}" type="slidenum">
              <a:rPr lang="fr-FR"/>
              <a:pPr>
                <a:defRPr/>
              </a:pPr>
              <a:t>‹N›</a:t>
            </a:fld>
            <a:endParaRPr lang="fr-F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andard sans fond">
    <p:spTree>
      <p:nvGrpSpPr>
        <p:cNvPr id="1" name=""/>
        <p:cNvGrpSpPr/>
        <p:nvPr/>
      </p:nvGrpSpPr>
      <p:grpSpPr>
        <a:xfrm>
          <a:off x="0" y="0"/>
          <a:ext cx="0" cy="0"/>
          <a:chOff x="0" y="0"/>
          <a:chExt cx="0" cy="0"/>
        </a:xfrm>
      </p:grpSpPr>
      <p:pic>
        <p:nvPicPr>
          <p:cNvPr id="5" name="Image 4" descr="angle.png"/>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0" y="6172200"/>
            <a:ext cx="1744663" cy="693738"/>
          </a:xfrm>
          <a:prstGeom prst="rect">
            <a:avLst/>
          </a:prstGeom>
          <a:noFill/>
          <a:ln w="9525">
            <a:noFill/>
            <a:miter lim="800000"/>
            <a:headEnd/>
            <a:tailEnd/>
          </a:ln>
        </p:spPr>
      </p:pic>
      <p:sp>
        <p:nvSpPr>
          <p:cNvPr id="11" name="Sous-titre 2"/>
          <p:cNvSpPr>
            <a:spLocks noGrp="1"/>
          </p:cNvSpPr>
          <p:nvPr>
            <p:ph type="subTitle" idx="1"/>
          </p:nvPr>
        </p:nvSpPr>
        <p:spPr>
          <a:xfrm>
            <a:off x="694267" y="727200"/>
            <a:ext cx="7797800" cy="428500"/>
          </a:xfrm>
        </p:spPr>
        <p:txBody>
          <a:bodyPr>
            <a:normAutofit/>
          </a:bodyPr>
          <a:lstStyle>
            <a:lvl1pPr marL="0" indent="0" algn="l">
              <a:lnSpc>
                <a:spcPct val="120000"/>
              </a:lnSpc>
              <a:buFont typeface="+mj-lt"/>
              <a:buNone/>
              <a:defRPr sz="1800" kern="0" spc="250" baseline="0">
                <a:solidFill>
                  <a:srgbClr val="3095B4"/>
                </a:solidFill>
                <a:latin typeface="+mj-l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en-US" dirty="0" smtClean="0"/>
          </a:p>
        </p:txBody>
      </p:sp>
      <p:sp>
        <p:nvSpPr>
          <p:cNvPr id="12" name="Espace réservé du texte 4"/>
          <p:cNvSpPr>
            <a:spLocks noGrp="1"/>
          </p:cNvSpPr>
          <p:nvPr>
            <p:ph type="body" sz="quarter" idx="13"/>
          </p:nvPr>
        </p:nvSpPr>
        <p:spPr>
          <a:xfrm>
            <a:off x="694116" y="1587500"/>
            <a:ext cx="7702550" cy="4447540"/>
          </a:xfrm>
        </p:spPr>
        <p:txBody>
          <a:bodyPr/>
          <a:lstStyle>
            <a:lvl1pPr marL="0" indent="0">
              <a:defRPr>
                <a:solidFill>
                  <a:schemeClr val="tx2"/>
                </a:solidFill>
                <a:latin typeface="Lucida Sans Unicode" pitchFamily="34" charset="0"/>
                <a:cs typeface="Lucida Sans Unicode" pitchFamily="34" charset="0"/>
              </a:defRPr>
            </a:lvl1pPr>
            <a:lvl2pPr marL="265113" indent="0">
              <a:buNone/>
              <a:defRPr lang="fr-FR" sz="1400" kern="1200" dirty="0" smtClean="0">
                <a:solidFill>
                  <a:srgbClr val="8B8178"/>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 name="Espace réservé du texte 15"/>
          <p:cNvSpPr>
            <a:spLocks noGrp="1"/>
          </p:cNvSpPr>
          <p:nvPr>
            <p:ph type="body" sz="quarter" idx="15"/>
          </p:nvPr>
        </p:nvSpPr>
        <p:spPr>
          <a:xfrm>
            <a:off x="698500" y="1028700"/>
            <a:ext cx="7810500" cy="304800"/>
          </a:xfrm>
        </p:spPr>
        <p:txBody>
          <a:bodyPr/>
          <a:lstStyle>
            <a:lvl1pPr marL="0" indent="0">
              <a:defRPr sz="1800">
                <a:solidFill>
                  <a:schemeClr val="accent1"/>
                </a:solidFill>
              </a:defRPr>
            </a:lvl1pPr>
          </a:lstStyle>
          <a:p>
            <a:pPr lvl="0"/>
            <a:r>
              <a:rPr lang="it-IT" dirty="0" smtClean="0"/>
              <a:t>Fare clic per modificare stili del testo dello schema</a:t>
            </a:r>
          </a:p>
        </p:txBody>
      </p:sp>
      <p:sp>
        <p:nvSpPr>
          <p:cNvPr id="6" name="Espace réservé du numéro de diapositive 5"/>
          <p:cNvSpPr>
            <a:spLocks noGrp="1"/>
          </p:cNvSpPr>
          <p:nvPr>
            <p:ph type="sldNum" sz="quarter" idx="16"/>
          </p:nvPr>
        </p:nvSpPr>
        <p:spPr/>
        <p:txBody>
          <a:bodyPr/>
          <a:lstStyle>
            <a:lvl1pPr>
              <a:defRPr/>
            </a:lvl1pPr>
          </a:lstStyle>
          <a:p>
            <a:pPr>
              <a:defRPr/>
            </a:pPr>
            <a:fld id="{D8A7427A-18F0-4A2B-87CC-95C9F872049E}" type="slidenum">
              <a:rPr lang="fr-FR"/>
              <a:pPr>
                <a:defRPr/>
              </a:pPr>
              <a:t>‹N›</a:t>
            </a:fld>
            <a:endParaRPr lang="fr-F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4" name="Image 7"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5"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5"/>
          <p:cNvSpPr>
            <a:spLocks noGrp="1"/>
          </p:cNvSpPr>
          <p:nvPr>
            <p:ph type="ctrTitle"/>
          </p:nvPr>
        </p:nvSpPr>
        <p:spPr>
          <a:xfrm>
            <a:off x="427977" y="1213798"/>
            <a:ext cx="7772400" cy="734031"/>
          </a:xfrm>
          <a:prstGeom prst="rect">
            <a:avLst/>
          </a:prstGeom>
        </p:spPr>
        <p:txBody>
          <a:bodyPr/>
          <a:lstStyle>
            <a:lvl1pPr algn="r">
              <a:buNone/>
              <a:defRPr lang="fr-FR" sz="3200" kern="1200" dirty="0">
                <a:solidFill>
                  <a:schemeClr val="tx2"/>
                </a:solidFill>
                <a:latin typeface="Lucida Bright"/>
                <a:ea typeface="+mj-ea"/>
                <a:cs typeface="Lucida Bright"/>
              </a:defRPr>
            </a:lvl1pPr>
          </a:lstStyle>
          <a:p>
            <a:r>
              <a:rPr lang="fr-FR" dirty="0" smtClean="0"/>
              <a:t>TITLE LUCIDA BRIGHT 32 PTS</a:t>
            </a:r>
            <a:endParaRPr lang="fr-FR" dirty="0"/>
          </a:p>
        </p:txBody>
      </p:sp>
      <p:sp>
        <p:nvSpPr>
          <p:cNvPr id="7" name="Espace réservé du texte 6"/>
          <p:cNvSpPr>
            <a:spLocks noGrp="1"/>
          </p:cNvSpPr>
          <p:nvPr>
            <p:ph type="body" sz="quarter" idx="11"/>
          </p:nvPr>
        </p:nvSpPr>
        <p:spPr>
          <a:xfrm>
            <a:off x="1250864" y="1727525"/>
            <a:ext cx="6951319" cy="1317625"/>
          </a:xfrm>
          <a:prstGeom prst="rect">
            <a:avLst/>
          </a:prstGeom>
        </p:spPr>
        <p:txBody>
          <a:bodyPr/>
          <a:lstStyle>
            <a:lvl1pPr algn="r">
              <a:lnSpc>
                <a:spcPct val="120000"/>
              </a:lnSpc>
              <a:buNone/>
              <a:defRPr lang="fr-FR" sz="1800" kern="1200" dirty="0">
                <a:solidFill>
                  <a:schemeClr val="accent6"/>
                </a:solidFill>
                <a:latin typeface="Lucida Sans Unicode" pitchFamily="34" charset="0"/>
                <a:ea typeface="+mn-ea"/>
                <a:cs typeface="Lucida Sans Unicode" pitchFamily="34" charset="0"/>
              </a:defRPr>
            </a:lvl1pPr>
          </a:lstStyle>
          <a:p>
            <a:pPr lvl="0"/>
            <a:r>
              <a:rPr lang="it-IT" dirty="0" err="1" smtClean="0"/>
              <a:t>Fare clic per modificare stili del testo dello schema</a:t>
            </a:r>
          </a:p>
          <a:p>
            <a:pPr lvl="1"/>
            <a:r>
              <a:rPr lang="it-IT" dirty="0" err="1" smtClean="0"/>
              <a:t>Secondo livello</a:t>
            </a:r>
          </a:p>
          <a:p>
            <a:pPr lvl="2"/>
            <a:r>
              <a:rPr lang="it-IT" dirty="0" err="1" smtClean="0"/>
              <a:t>Terzo livello</a:t>
            </a:r>
          </a:p>
        </p:txBody>
      </p:sp>
      <p:sp>
        <p:nvSpPr>
          <p:cNvPr id="8" name="Espace réservé du numéro de diapositive 2"/>
          <p:cNvSpPr>
            <a:spLocks noGrp="1"/>
          </p:cNvSpPr>
          <p:nvPr>
            <p:ph type="sldNum" sz="quarter" idx="12"/>
          </p:nvPr>
        </p:nvSpPr>
        <p:spPr/>
        <p:txBody>
          <a:bodyPr/>
          <a:lstStyle>
            <a:lvl1pPr>
              <a:defRPr/>
            </a:lvl1pPr>
          </a:lstStyle>
          <a:p>
            <a:pPr>
              <a:defRPr/>
            </a:pPr>
            <a:fld id="{F8B3C528-8D90-4407-B3F7-2F7BEEED3AA5}" type="slidenum">
              <a:rPr lang="fr-FR"/>
              <a:pPr>
                <a:defRPr/>
              </a:pPr>
              <a:t>‹N›</a:t>
            </a:fld>
            <a:endParaRPr lang="fr-F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5"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1"/>
          <p:cNvSpPr>
            <a:spLocks noGrp="1"/>
          </p:cNvSpPr>
          <p:nvPr>
            <p:ph type="ctrTitle"/>
          </p:nvPr>
        </p:nvSpPr>
        <p:spPr>
          <a:xfrm>
            <a:off x="497282" y="1080000"/>
            <a:ext cx="7822010" cy="1162496"/>
          </a:xfrm>
          <a:prstGeom prst="rect">
            <a:avLst/>
          </a:prstGeom>
        </p:spPr>
        <p:txBody>
          <a:bodyPr anchor="b"/>
          <a:lstStyle>
            <a:lvl1pPr>
              <a:buNone/>
              <a:defRPr sz="3200">
                <a:solidFill>
                  <a:srgbClr val="5C7F92"/>
                </a:solidFill>
              </a:defRPr>
            </a:lvl1pPr>
          </a:lstStyle>
          <a:p>
            <a:r>
              <a:rPr lang="it-IT" dirty="0" smtClean="0"/>
              <a:t>Fare clic per modificare lo stile del titolo</a:t>
            </a:r>
            <a:endParaRPr lang="fr-FR" dirty="0"/>
          </a:p>
        </p:txBody>
      </p:sp>
      <p:sp>
        <p:nvSpPr>
          <p:cNvPr id="8" name="Sous-titre 2"/>
          <p:cNvSpPr>
            <a:spLocks noGrp="1"/>
          </p:cNvSpPr>
          <p:nvPr>
            <p:ph type="subTitle" idx="1"/>
          </p:nvPr>
        </p:nvSpPr>
        <p:spPr>
          <a:xfrm>
            <a:off x="1527940" y="2412000"/>
            <a:ext cx="6811196" cy="2702140"/>
          </a:xfrm>
          <a:prstGeom prst="rect">
            <a:avLst/>
          </a:prstGeom>
        </p:spPr>
        <p:txBody>
          <a:bodyPr/>
          <a:lstStyle>
            <a:lvl1pPr marL="342900" indent="-342900" algn="l">
              <a:lnSpc>
                <a:spcPct val="120000"/>
              </a:lnSpc>
              <a:buFont typeface="+mj-lt"/>
              <a:buAutoNum type="alphaUcPeriod"/>
              <a:defRPr sz="1800">
                <a:solidFill>
                  <a:srgbClr val="3095B4"/>
                </a:solidFill>
                <a:latin typeface="+mj-lt"/>
              </a:defRPr>
            </a:lvl1pPr>
            <a:lvl2pPr marL="268288" indent="0" algn="l">
              <a:lnSpc>
                <a:spcPct val="100000"/>
              </a:lnSpc>
              <a:buNone/>
              <a:defRPr sz="1400">
                <a:solidFill>
                  <a:srgbClr val="595959"/>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fr-FR" dirty="0" smtClean="0"/>
          </a:p>
        </p:txBody>
      </p:sp>
      <p:sp>
        <p:nvSpPr>
          <p:cNvPr id="7" name="Espace réservé du numéro de diapositive 2"/>
          <p:cNvSpPr>
            <a:spLocks noGrp="1"/>
          </p:cNvSpPr>
          <p:nvPr>
            <p:ph type="sldNum" sz="quarter" idx="10"/>
          </p:nvPr>
        </p:nvSpPr>
        <p:spPr/>
        <p:txBody>
          <a:bodyPr/>
          <a:lstStyle>
            <a:lvl1pPr>
              <a:defRPr/>
            </a:lvl1pPr>
          </a:lstStyle>
          <a:p>
            <a:pPr>
              <a:defRPr/>
            </a:pPr>
            <a:fld id="{9C471283-958C-4D61-A8F3-6C6168C91E9C}" type="slidenum">
              <a:rPr lang="fr-FR"/>
              <a:pPr>
                <a:defRPr/>
              </a:pPr>
              <a:t>‹N›</a:t>
            </a:fld>
            <a:endParaRPr lang="fr-F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3"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4"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1"/>
          <p:cNvSpPr>
            <a:spLocks noGrp="1"/>
          </p:cNvSpPr>
          <p:nvPr>
            <p:ph type="title"/>
          </p:nvPr>
        </p:nvSpPr>
        <p:spPr>
          <a:xfrm>
            <a:off x="1003300" y="1906588"/>
            <a:ext cx="7683500" cy="1143000"/>
          </a:xfrm>
          <a:prstGeom prst="rect">
            <a:avLst/>
          </a:prstGeom>
        </p:spPr>
        <p:txBody>
          <a:bodyPr/>
          <a:lstStyle>
            <a:lvl1pPr marL="0" indent="0">
              <a:buNone/>
              <a:defRPr sz="3200">
                <a:solidFill>
                  <a:schemeClr val="accent6"/>
                </a:solidFill>
              </a:defRPr>
            </a:lvl1pPr>
          </a:lstStyle>
          <a:p>
            <a:r>
              <a:rPr lang="fr-FR" dirty="0" smtClean="0"/>
              <a:t>Cliquez pour modifier le style du titre</a:t>
            </a:r>
            <a:endParaRPr lang="fr-FR" dirty="0"/>
          </a:p>
        </p:txBody>
      </p:sp>
      <p:sp>
        <p:nvSpPr>
          <p:cNvPr id="5" name="Espace réservé du numéro de diapositive 2"/>
          <p:cNvSpPr>
            <a:spLocks noGrp="1"/>
          </p:cNvSpPr>
          <p:nvPr>
            <p:ph type="sldNum" sz="quarter" idx="10"/>
          </p:nvPr>
        </p:nvSpPr>
        <p:spPr/>
        <p:txBody>
          <a:bodyPr/>
          <a:lstStyle>
            <a:lvl1pPr>
              <a:defRPr/>
            </a:lvl1pPr>
          </a:lstStyle>
          <a:p>
            <a:pPr>
              <a:defRPr/>
            </a:pPr>
            <a:fld id="{E8FCDF5E-4E4F-4AEF-94CC-735230204F84}" type="slidenum">
              <a:rPr lang="fr-FR"/>
              <a:pPr>
                <a:defRPr/>
              </a:pPr>
              <a:t>‹N›</a:t>
            </a:fld>
            <a:endParaRPr lang="fr-F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Empty">
    <p:spTree>
      <p:nvGrpSpPr>
        <p:cNvPr id="1" name=""/>
        <p:cNvGrpSpPr/>
        <p:nvPr/>
      </p:nvGrpSpPr>
      <p:grpSpPr>
        <a:xfrm>
          <a:off x="0" y="0"/>
          <a:ext cx="0" cy="0"/>
          <a:chOff x="0" y="0"/>
          <a:chExt cx="0" cy="0"/>
        </a:xfrm>
      </p:grpSpPr>
      <p:pic>
        <p:nvPicPr>
          <p:cNvPr id="2" name="Image 5"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3"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4" name="Espace réservé du numéro de diapositive 2"/>
          <p:cNvSpPr>
            <a:spLocks noGrp="1"/>
          </p:cNvSpPr>
          <p:nvPr>
            <p:ph type="sldNum" sz="quarter" idx="10"/>
          </p:nvPr>
        </p:nvSpPr>
        <p:spPr/>
        <p:txBody>
          <a:bodyPr/>
          <a:lstStyle>
            <a:lvl1pPr>
              <a:defRPr/>
            </a:lvl1pPr>
          </a:lstStyle>
          <a:p>
            <a:pPr>
              <a:defRPr/>
            </a:pPr>
            <a:fld id="{6BC75C5E-6CEF-46B8-A339-DCC7A7C6AB98}" type="slidenum">
              <a:rPr lang="fr-FR"/>
              <a:pPr>
                <a:defRPr/>
              </a:pPr>
              <a:t>‹N›</a:t>
            </a:fld>
            <a:endParaRPr lang="fr-F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3"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pic>
        <p:nvPicPr>
          <p:cNvPr id="4" name="Picture 2" descr="D:\Lea\3 - Branding\DIRECT\GRAPHIC ELEMENTS\Prism_Innovation_Makers\Innovation makers block (more than 50%) [RVB] [Comp].png"/>
          <p:cNvPicPr>
            <a:picLocks noChangeAspect="1" noChangeArrowheads="1"/>
          </p:cNvPicPr>
          <p:nvPr userDrawn="1"/>
        </p:nvPicPr>
        <p:blipFill>
          <a:blip r:embed="rId4"/>
          <a:srcRect/>
          <a:stretch>
            <a:fillRect/>
          </a:stretch>
        </p:blipFill>
        <p:spPr bwMode="auto">
          <a:xfrm>
            <a:off x="1452563" y="1666875"/>
            <a:ext cx="6099175" cy="2947988"/>
          </a:xfrm>
          <a:prstGeom prst="rect">
            <a:avLst/>
          </a:prstGeom>
          <a:noFill/>
          <a:ln w="9525">
            <a:noFill/>
            <a:miter lim="800000"/>
            <a:headEnd/>
            <a:tailEnd/>
          </a:ln>
        </p:spPr>
      </p:pic>
      <p:sp>
        <p:nvSpPr>
          <p:cNvPr id="5" name="Espace réservé du numéro de diapositive 2"/>
          <p:cNvSpPr>
            <a:spLocks noGrp="1"/>
          </p:cNvSpPr>
          <p:nvPr>
            <p:ph type="sldNum" sz="quarter" idx="10"/>
          </p:nvPr>
        </p:nvSpPr>
        <p:spPr/>
        <p:txBody>
          <a:bodyPr/>
          <a:lstStyle>
            <a:lvl1pPr>
              <a:defRPr/>
            </a:lvl1pPr>
          </a:lstStyle>
          <a:p>
            <a:pPr>
              <a:defRPr/>
            </a:pPr>
            <a:fld id="{20621D7A-B526-49CF-A36E-6C97EF0ECC23}" type="slidenum">
              <a:rPr lang="fr-FR"/>
              <a:pPr>
                <a:defRPr/>
              </a:pPr>
              <a:t>‹N›</a:t>
            </a:fld>
            <a:endParaRPr lang="fr-F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Cliquez et modifiez le titre</a:t>
            </a:r>
            <a:endParaRPr lang="fr-FR"/>
          </a:p>
        </p:txBody>
      </p:sp>
      <p:sp>
        <p:nvSpPr>
          <p:cNvPr id="3" name="Espace réservé du numéro de diapositive 4"/>
          <p:cNvSpPr>
            <a:spLocks noGrp="1"/>
          </p:cNvSpPr>
          <p:nvPr>
            <p:ph type="sldNum" sz="quarter" idx="10"/>
          </p:nvPr>
        </p:nvSpPr>
        <p:spPr/>
        <p:txBody>
          <a:bodyPr/>
          <a:lstStyle>
            <a:lvl1pPr>
              <a:defRPr/>
            </a:lvl1pPr>
          </a:lstStyle>
          <a:p>
            <a:pPr>
              <a:defRPr/>
            </a:pPr>
            <a:fld id="{C55123BD-22ED-4AB4-91DB-A1017727410C}"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avec fond">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Image 4" descr="angle.pn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0" y="6172200"/>
            <a:ext cx="1744663" cy="693738"/>
          </a:xfrm>
          <a:prstGeom prst="rect">
            <a:avLst/>
          </a:prstGeom>
          <a:noFill/>
          <a:ln w="9525">
            <a:noFill/>
            <a:miter lim="800000"/>
            <a:headEnd/>
            <a:tailEnd/>
          </a:ln>
        </p:spPr>
      </p:pic>
      <p:pic>
        <p:nvPicPr>
          <p:cNvPr id="7" name="Image 5"/>
          <p:cNvPicPr>
            <a:picLocks noChangeAspect="1"/>
          </p:cNvPicPr>
          <p:nvPr userDrawn="1"/>
        </p:nvPicPr>
        <p:blipFill>
          <a:blip r:embed="rId4"/>
          <a:srcRect/>
          <a:stretch>
            <a:fillRect/>
          </a:stretch>
        </p:blipFill>
        <p:spPr bwMode="auto">
          <a:xfrm>
            <a:off x="7800975" y="6399213"/>
            <a:ext cx="1030288" cy="173037"/>
          </a:xfrm>
          <a:prstGeom prst="rect">
            <a:avLst/>
          </a:prstGeom>
          <a:noFill/>
          <a:ln w="9525">
            <a:noFill/>
            <a:miter lim="800000"/>
            <a:headEnd/>
            <a:tailEnd/>
          </a:ln>
        </p:spPr>
      </p:pic>
      <p:sp>
        <p:nvSpPr>
          <p:cNvPr id="11" name="Sous-titre 2"/>
          <p:cNvSpPr>
            <a:spLocks noGrp="1"/>
          </p:cNvSpPr>
          <p:nvPr>
            <p:ph type="subTitle" idx="1"/>
          </p:nvPr>
        </p:nvSpPr>
        <p:spPr>
          <a:xfrm>
            <a:off x="694267" y="727200"/>
            <a:ext cx="7797800" cy="428500"/>
          </a:xfrm>
        </p:spPr>
        <p:txBody>
          <a:bodyPr>
            <a:normAutofit/>
          </a:bodyPr>
          <a:lstStyle>
            <a:lvl1pPr marL="0" indent="0" algn="l">
              <a:lnSpc>
                <a:spcPct val="120000"/>
              </a:lnSpc>
              <a:buFont typeface="+mj-lt"/>
              <a:buNone/>
              <a:defRPr sz="1800" kern="0" spc="250" baseline="0">
                <a:solidFill>
                  <a:srgbClr val="3095B4"/>
                </a:solidFill>
                <a:latin typeface="+mj-l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en-US" dirty="0" smtClean="0"/>
          </a:p>
        </p:txBody>
      </p:sp>
      <p:sp>
        <p:nvSpPr>
          <p:cNvPr id="12" name="Espace réservé du texte 4"/>
          <p:cNvSpPr>
            <a:spLocks noGrp="1"/>
          </p:cNvSpPr>
          <p:nvPr>
            <p:ph type="body" sz="quarter" idx="13"/>
          </p:nvPr>
        </p:nvSpPr>
        <p:spPr>
          <a:xfrm>
            <a:off x="694116" y="1584000"/>
            <a:ext cx="7702550" cy="4447540"/>
          </a:xfrm>
        </p:spPr>
        <p:txBody>
          <a:bodyPr/>
          <a:lstStyle>
            <a:lvl1pPr marL="0" indent="0">
              <a:defRPr>
                <a:solidFill>
                  <a:schemeClr val="tx2"/>
                </a:solidFill>
                <a:latin typeface="Lucida Sans Unicode" pitchFamily="34" charset="0"/>
                <a:cs typeface="Lucida Sans Unicode" pitchFamily="34" charset="0"/>
              </a:defRPr>
            </a:lvl1pPr>
            <a:lvl2pPr marL="265113" indent="0">
              <a:buNone/>
              <a:defRPr lang="fr-FR" sz="1400" kern="1200" dirty="0" smtClean="0">
                <a:solidFill>
                  <a:srgbClr val="8B8178"/>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 name="Espace réservé du texte 15"/>
          <p:cNvSpPr>
            <a:spLocks noGrp="1"/>
          </p:cNvSpPr>
          <p:nvPr>
            <p:ph type="body" sz="quarter" idx="15"/>
          </p:nvPr>
        </p:nvSpPr>
        <p:spPr>
          <a:xfrm>
            <a:off x="698500" y="1028700"/>
            <a:ext cx="7810500" cy="304800"/>
          </a:xfrm>
        </p:spPr>
        <p:txBody>
          <a:bodyPr/>
          <a:lstStyle>
            <a:lvl1pPr marL="0" indent="0">
              <a:defRPr sz="1800">
                <a:solidFill>
                  <a:schemeClr val="accent1"/>
                </a:solidFill>
              </a:defRPr>
            </a:lvl1pPr>
          </a:lstStyle>
          <a:p>
            <a:pPr lvl="0"/>
            <a:r>
              <a:rPr lang="it-IT" dirty="0" smtClean="0"/>
              <a:t>Fare clic per modificare stili del testo dello schema</a:t>
            </a:r>
          </a:p>
        </p:txBody>
      </p:sp>
      <p:sp>
        <p:nvSpPr>
          <p:cNvPr id="8" name="Espace réservé du numéro de diapositive 5"/>
          <p:cNvSpPr>
            <a:spLocks noGrp="1"/>
          </p:cNvSpPr>
          <p:nvPr>
            <p:ph type="sldNum" sz="quarter" idx="16"/>
          </p:nvPr>
        </p:nvSpPr>
        <p:spPr/>
        <p:txBody>
          <a:bodyPr/>
          <a:lstStyle>
            <a:lvl1pPr>
              <a:defRPr/>
            </a:lvl1pPr>
          </a:lstStyle>
          <a:p>
            <a:pPr>
              <a:defRPr/>
            </a:pPr>
            <a:fld id="{D2FDC69D-214E-48DF-BB4D-321529D4E762}"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2" descr="prisme 2.png"/>
          <p:cNvPicPr>
            <a:picLocks noChangeAspect="1"/>
          </p:cNvPicPr>
          <p:nvPr userDrawn="1"/>
        </p:nvPicPr>
        <p:blipFill>
          <a:blip r:embed="rId2"/>
          <a:srcRect/>
          <a:stretch>
            <a:fillRect/>
          </a:stretch>
        </p:blipFill>
        <p:spPr bwMode="auto">
          <a:xfrm>
            <a:off x="1130300" y="2393950"/>
            <a:ext cx="2019300" cy="2228850"/>
          </a:xfrm>
          <a:prstGeom prst="rect">
            <a:avLst/>
          </a:prstGeom>
          <a:noFill/>
          <a:ln w="9525">
            <a:noFill/>
            <a:miter lim="800000"/>
            <a:headEnd/>
            <a:tailEnd/>
          </a:ln>
        </p:spPr>
      </p:pic>
      <p:cxnSp>
        <p:nvCxnSpPr>
          <p:cNvPr id="3" name="Connecteur droit 3"/>
          <p:cNvCxnSpPr/>
          <p:nvPr userDrawn="1"/>
        </p:nvCxnSpPr>
        <p:spPr>
          <a:xfrm flipH="1">
            <a:off x="2978150" y="2173288"/>
            <a:ext cx="1560513" cy="485775"/>
          </a:xfrm>
          <a:prstGeom prst="line">
            <a:avLst/>
          </a:prstGeom>
          <a:ln w="6350" cmpd="sng">
            <a:solidFill>
              <a:srgbClr val="595959"/>
            </a:solidFill>
          </a:ln>
          <a:effectLst/>
        </p:spPr>
        <p:style>
          <a:lnRef idx="2">
            <a:schemeClr val="accent1"/>
          </a:lnRef>
          <a:fillRef idx="0">
            <a:schemeClr val="accent1"/>
          </a:fillRef>
          <a:effectRef idx="1">
            <a:schemeClr val="accent1"/>
          </a:effectRef>
          <a:fontRef idx="minor">
            <a:schemeClr val="tx1"/>
          </a:fontRef>
        </p:style>
      </p:cxnSp>
      <p:pic>
        <p:nvPicPr>
          <p:cNvPr id="4" name="Image 4" descr="INNOVATION MAKERS.png"/>
          <p:cNvPicPr>
            <a:picLocks noChangeAspect="1"/>
          </p:cNvPicPr>
          <p:nvPr userDrawn="1"/>
        </p:nvPicPr>
        <p:blipFill>
          <a:blip r:embed="rId3"/>
          <a:srcRect/>
          <a:stretch>
            <a:fillRect/>
          </a:stretch>
        </p:blipFill>
        <p:spPr bwMode="auto">
          <a:xfrm>
            <a:off x="4641850" y="1946275"/>
            <a:ext cx="3382963" cy="246063"/>
          </a:xfrm>
          <a:prstGeom prst="rect">
            <a:avLst/>
          </a:prstGeom>
          <a:noFill/>
          <a:ln w="9525">
            <a:noFill/>
            <a:miter lim="800000"/>
            <a:headEnd/>
            <a:tailEnd/>
          </a:ln>
        </p:spPr>
      </p:pic>
    </p:spTree>
  </p:cSld>
  <p:clrMapOvr>
    <a:masterClrMapping/>
  </p:clrMapOvr>
  <p:transition advClick="0" advTm="6000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andard sans fond">
    <p:spTree>
      <p:nvGrpSpPr>
        <p:cNvPr id="1" name=""/>
        <p:cNvGrpSpPr/>
        <p:nvPr/>
      </p:nvGrpSpPr>
      <p:grpSpPr>
        <a:xfrm>
          <a:off x="0" y="0"/>
          <a:ext cx="0" cy="0"/>
          <a:chOff x="0" y="0"/>
          <a:chExt cx="0" cy="0"/>
        </a:xfrm>
      </p:grpSpPr>
      <p:pic>
        <p:nvPicPr>
          <p:cNvPr id="5" name="Image 4" descr="angle.png"/>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0" y="6172200"/>
            <a:ext cx="1744663" cy="693738"/>
          </a:xfrm>
          <a:prstGeom prst="rect">
            <a:avLst/>
          </a:prstGeom>
          <a:noFill/>
          <a:ln w="9525">
            <a:noFill/>
            <a:miter lim="800000"/>
            <a:headEnd/>
            <a:tailEnd/>
          </a:ln>
        </p:spPr>
      </p:pic>
      <p:sp>
        <p:nvSpPr>
          <p:cNvPr id="11" name="Sous-titre 2"/>
          <p:cNvSpPr>
            <a:spLocks noGrp="1"/>
          </p:cNvSpPr>
          <p:nvPr>
            <p:ph type="subTitle" idx="1"/>
          </p:nvPr>
        </p:nvSpPr>
        <p:spPr>
          <a:xfrm>
            <a:off x="694267" y="727200"/>
            <a:ext cx="7797800" cy="428500"/>
          </a:xfrm>
        </p:spPr>
        <p:txBody>
          <a:bodyPr>
            <a:normAutofit/>
          </a:bodyPr>
          <a:lstStyle>
            <a:lvl1pPr marL="0" indent="0" algn="l">
              <a:lnSpc>
                <a:spcPct val="120000"/>
              </a:lnSpc>
              <a:buFont typeface="+mj-lt"/>
              <a:buNone/>
              <a:defRPr sz="1800" kern="0" spc="250" baseline="0">
                <a:solidFill>
                  <a:srgbClr val="3095B4"/>
                </a:solidFill>
                <a:latin typeface="+mj-l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en-US" dirty="0" smtClean="0"/>
          </a:p>
        </p:txBody>
      </p:sp>
      <p:sp>
        <p:nvSpPr>
          <p:cNvPr id="12" name="Espace réservé du texte 4"/>
          <p:cNvSpPr>
            <a:spLocks noGrp="1"/>
          </p:cNvSpPr>
          <p:nvPr>
            <p:ph type="body" sz="quarter" idx="13"/>
          </p:nvPr>
        </p:nvSpPr>
        <p:spPr>
          <a:xfrm>
            <a:off x="694116" y="1587500"/>
            <a:ext cx="7702550" cy="4447540"/>
          </a:xfrm>
        </p:spPr>
        <p:txBody>
          <a:bodyPr/>
          <a:lstStyle>
            <a:lvl1pPr marL="0" indent="0">
              <a:defRPr>
                <a:solidFill>
                  <a:schemeClr val="tx2"/>
                </a:solidFill>
                <a:latin typeface="Lucida Sans Unicode" pitchFamily="34" charset="0"/>
                <a:cs typeface="Lucida Sans Unicode" pitchFamily="34" charset="0"/>
              </a:defRPr>
            </a:lvl1pPr>
            <a:lvl2pPr marL="265113" indent="0">
              <a:buNone/>
              <a:defRPr lang="fr-FR" sz="1400" kern="1200" dirty="0" smtClean="0">
                <a:solidFill>
                  <a:srgbClr val="8B8178"/>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 name="Espace réservé du texte 15"/>
          <p:cNvSpPr>
            <a:spLocks noGrp="1"/>
          </p:cNvSpPr>
          <p:nvPr>
            <p:ph type="body" sz="quarter" idx="15"/>
          </p:nvPr>
        </p:nvSpPr>
        <p:spPr>
          <a:xfrm>
            <a:off x="698500" y="1028700"/>
            <a:ext cx="7810500" cy="304800"/>
          </a:xfrm>
        </p:spPr>
        <p:txBody>
          <a:bodyPr/>
          <a:lstStyle>
            <a:lvl1pPr marL="0" indent="0">
              <a:defRPr sz="1800">
                <a:solidFill>
                  <a:schemeClr val="accent1"/>
                </a:solidFill>
              </a:defRPr>
            </a:lvl1pPr>
          </a:lstStyle>
          <a:p>
            <a:pPr lvl="0"/>
            <a:r>
              <a:rPr lang="it-IT" dirty="0" smtClean="0"/>
              <a:t>Fare clic per modificare stili del testo dello schema</a:t>
            </a:r>
          </a:p>
        </p:txBody>
      </p:sp>
      <p:sp>
        <p:nvSpPr>
          <p:cNvPr id="6" name="Espace réservé du numéro de diapositive 5"/>
          <p:cNvSpPr>
            <a:spLocks noGrp="1"/>
          </p:cNvSpPr>
          <p:nvPr>
            <p:ph type="sldNum" sz="quarter" idx="16"/>
          </p:nvPr>
        </p:nvSpPr>
        <p:spPr/>
        <p:txBody>
          <a:bodyPr/>
          <a:lstStyle>
            <a:lvl1pPr>
              <a:defRPr/>
            </a:lvl1pPr>
          </a:lstStyle>
          <a:p>
            <a:pPr>
              <a:defRPr/>
            </a:pPr>
            <a:fld id="{35A0E7D5-4EEF-407C-AE05-7A71FEBAE6AB}" type="slidenum">
              <a:rPr lang="fr-FR"/>
              <a:pPr>
                <a:defRPr/>
              </a:pPr>
              <a:t>‹N›</a:t>
            </a:fld>
            <a:endParaRPr lang="fr-F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4" name="Image 7"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5"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5"/>
          <p:cNvSpPr>
            <a:spLocks noGrp="1"/>
          </p:cNvSpPr>
          <p:nvPr>
            <p:ph type="ctrTitle"/>
          </p:nvPr>
        </p:nvSpPr>
        <p:spPr>
          <a:xfrm>
            <a:off x="427977" y="1213798"/>
            <a:ext cx="7772400" cy="734031"/>
          </a:xfrm>
          <a:prstGeom prst="rect">
            <a:avLst/>
          </a:prstGeom>
        </p:spPr>
        <p:txBody>
          <a:bodyPr/>
          <a:lstStyle>
            <a:lvl1pPr algn="r">
              <a:buNone/>
              <a:defRPr lang="fr-FR" sz="3200" kern="1200" dirty="0">
                <a:solidFill>
                  <a:schemeClr val="tx2"/>
                </a:solidFill>
                <a:latin typeface="Lucida Bright"/>
                <a:ea typeface="+mj-ea"/>
                <a:cs typeface="Lucida Bright"/>
              </a:defRPr>
            </a:lvl1pPr>
          </a:lstStyle>
          <a:p>
            <a:r>
              <a:rPr lang="fr-FR" dirty="0" smtClean="0"/>
              <a:t>TITLE LUCIDA BRIGHT 32 PTS</a:t>
            </a:r>
            <a:endParaRPr lang="fr-FR" dirty="0"/>
          </a:p>
        </p:txBody>
      </p:sp>
      <p:sp>
        <p:nvSpPr>
          <p:cNvPr id="7" name="Espace réservé du texte 6"/>
          <p:cNvSpPr>
            <a:spLocks noGrp="1"/>
          </p:cNvSpPr>
          <p:nvPr>
            <p:ph type="body" sz="quarter" idx="11"/>
          </p:nvPr>
        </p:nvSpPr>
        <p:spPr>
          <a:xfrm>
            <a:off x="1250864" y="1727525"/>
            <a:ext cx="6951319" cy="1317625"/>
          </a:xfrm>
          <a:prstGeom prst="rect">
            <a:avLst/>
          </a:prstGeom>
        </p:spPr>
        <p:txBody>
          <a:bodyPr/>
          <a:lstStyle>
            <a:lvl1pPr algn="r">
              <a:lnSpc>
                <a:spcPct val="120000"/>
              </a:lnSpc>
              <a:buNone/>
              <a:defRPr lang="fr-FR" sz="1800" kern="1200" dirty="0">
                <a:solidFill>
                  <a:schemeClr val="accent6"/>
                </a:solidFill>
                <a:latin typeface="Lucida Sans Unicode" pitchFamily="34" charset="0"/>
                <a:ea typeface="+mn-ea"/>
                <a:cs typeface="Lucida Sans Unicode" pitchFamily="34" charset="0"/>
              </a:defRPr>
            </a:lvl1pPr>
          </a:lstStyle>
          <a:p>
            <a:pPr lvl="0"/>
            <a:r>
              <a:rPr lang="it-IT" dirty="0" err="1" smtClean="0"/>
              <a:t>Fare clic per modificare stili del testo dello schema</a:t>
            </a:r>
          </a:p>
          <a:p>
            <a:pPr lvl="1"/>
            <a:r>
              <a:rPr lang="it-IT" dirty="0" err="1" smtClean="0"/>
              <a:t>Secondo livello</a:t>
            </a:r>
          </a:p>
          <a:p>
            <a:pPr lvl="2"/>
            <a:r>
              <a:rPr lang="it-IT" dirty="0" err="1" smtClean="0"/>
              <a:t>Terzo livello</a:t>
            </a:r>
          </a:p>
        </p:txBody>
      </p:sp>
      <p:sp>
        <p:nvSpPr>
          <p:cNvPr id="8" name="Espace réservé du numéro de diapositive 2"/>
          <p:cNvSpPr>
            <a:spLocks noGrp="1"/>
          </p:cNvSpPr>
          <p:nvPr>
            <p:ph type="sldNum" sz="quarter" idx="12"/>
          </p:nvPr>
        </p:nvSpPr>
        <p:spPr/>
        <p:txBody>
          <a:bodyPr/>
          <a:lstStyle>
            <a:lvl1pPr>
              <a:defRPr/>
            </a:lvl1pPr>
          </a:lstStyle>
          <a:p>
            <a:pPr>
              <a:defRPr/>
            </a:pPr>
            <a:fld id="{EC8F240D-3855-43B8-9986-8473AC6EEB66}" type="slidenum">
              <a:rPr lang="fr-FR"/>
              <a:pPr>
                <a:defRPr/>
              </a:pPr>
              <a:t>‹N›</a:t>
            </a:fld>
            <a:endParaRPr lang="fr-F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5"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1"/>
          <p:cNvSpPr>
            <a:spLocks noGrp="1"/>
          </p:cNvSpPr>
          <p:nvPr>
            <p:ph type="ctrTitle"/>
          </p:nvPr>
        </p:nvSpPr>
        <p:spPr>
          <a:xfrm>
            <a:off x="497282" y="1080000"/>
            <a:ext cx="7822010" cy="1162496"/>
          </a:xfrm>
          <a:prstGeom prst="rect">
            <a:avLst/>
          </a:prstGeom>
        </p:spPr>
        <p:txBody>
          <a:bodyPr anchor="b"/>
          <a:lstStyle>
            <a:lvl1pPr>
              <a:buNone/>
              <a:defRPr sz="3200">
                <a:solidFill>
                  <a:srgbClr val="5C7F92"/>
                </a:solidFill>
              </a:defRPr>
            </a:lvl1pPr>
          </a:lstStyle>
          <a:p>
            <a:r>
              <a:rPr lang="it-IT" dirty="0" smtClean="0"/>
              <a:t>Fare clic per modificare lo stile del titolo</a:t>
            </a:r>
            <a:endParaRPr lang="fr-FR" dirty="0"/>
          </a:p>
        </p:txBody>
      </p:sp>
      <p:sp>
        <p:nvSpPr>
          <p:cNvPr id="8" name="Sous-titre 2"/>
          <p:cNvSpPr>
            <a:spLocks noGrp="1"/>
          </p:cNvSpPr>
          <p:nvPr>
            <p:ph type="subTitle" idx="1"/>
          </p:nvPr>
        </p:nvSpPr>
        <p:spPr>
          <a:xfrm>
            <a:off x="1527940" y="2412000"/>
            <a:ext cx="6811196" cy="2702140"/>
          </a:xfrm>
          <a:prstGeom prst="rect">
            <a:avLst/>
          </a:prstGeom>
        </p:spPr>
        <p:txBody>
          <a:bodyPr/>
          <a:lstStyle>
            <a:lvl1pPr marL="342900" indent="-342900" algn="l">
              <a:lnSpc>
                <a:spcPct val="120000"/>
              </a:lnSpc>
              <a:buFont typeface="+mj-lt"/>
              <a:buAutoNum type="alphaUcPeriod"/>
              <a:defRPr sz="1800">
                <a:solidFill>
                  <a:srgbClr val="3095B4"/>
                </a:solidFill>
                <a:latin typeface="+mj-lt"/>
              </a:defRPr>
            </a:lvl1pPr>
            <a:lvl2pPr marL="268288" indent="0" algn="l">
              <a:lnSpc>
                <a:spcPct val="100000"/>
              </a:lnSpc>
              <a:buNone/>
              <a:defRPr sz="1400">
                <a:solidFill>
                  <a:srgbClr val="595959"/>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fr-FR" dirty="0" smtClean="0"/>
          </a:p>
        </p:txBody>
      </p:sp>
      <p:sp>
        <p:nvSpPr>
          <p:cNvPr id="7" name="Espace réservé du numéro de diapositive 2"/>
          <p:cNvSpPr>
            <a:spLocks noGrp="1"/>
          </p:cNvSpPr>
          <p:nvPr>
            <p:ph type="sldNum" sz="quarter" idx="10"/>
          </p:nvPr>
        </p:nvSpPr>
        <p:spPr/>
        <p:txBody>
          <a:bodyPr/>
          <a:lstStyle>
            <a:lvl1pPr>
              <a:defRPr/>
            </a:lvl1pPr>
          </a:lstStyle>
          <a:p>
            <a:pPr>
              <a:defRPr/>
            </a:pPr>
            <a:fld id="{5BED61CE-F503-4CA8-9E7C-8FB74F51C671}" type="slidenum">
              <a:rPr lang="fr-FR"/>
              <a:pPr>
                <a:defRPr/>
              </a:pPr>
              <a:t>‹N›</a:t>
            </a:fld>
            <a:endParaRPr lang="fr-F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3"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4"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1"/>
          <p:cNvSpPr>
            <a:spLocks noGrp="1"/>
          </p:cNvSpPr>
          <p:nvPr>
            <p:ph type="title"/>
          </p:nvPr>
        </p:nvSpPr>
        <p:spPr>
          <a:xfrm>
            <a:off x="1003300" y="1906588"/>
            <a:ext cx="7683500" cy="1143000"/>
          </a:xfrm>
          <a:prstGeom prst="rect">
            <a:avLst/>
          </a:prstGeom>
        </p:spPr>
        <p:txBody>
          <a:bodyPr/>
          <a:lstStyle>
            <a:lvl1pPr marL="0" indent="0">
              <a:buNone/>
              <a:defRPr sz="3200">
                <a:solidFill>
                  <a:schemeClr val="accent6"/>
                </a:solidFill>
              </a:defRPr>
            </a:lvl1pPr>
          </a:lstStyle>
          <a:p>
            <a:r>
              <a:rPr lang="fr-FR" dirty="0" smtClean="0"/>
              <a:t>Cliquez pour modifier le style du titre</a:t>
            </a:r>
            <a:endParaRPr lang="fr-FR" dirty="0"/>
          </a:p>
        </p:txBody>
      </p:sp>
      <p:sp>
        <p:nvSpPr>
          <p:cNvPr id="5" name="Espace réservé du numéro de diapositive 2"/>
          <p:cNvSpPr>
            <a:spLocks noGrp="1"/>
          </p:cNvSpPr>
          <p:nvPr>
            <p:ph type="sldNum" sz="quarter" idx="10"/>
          </p:nvPr>
        </p:nvSpPr>
        <p:spPr/>
        <p:txBody>
          <a:bodyPr/>
          <a:lstStyle>
            <a:lvl1pPr>
              <a:defRPr/>
            </a:lvl1pPr>
          </a:lstStyle>
          <a:p>
            <a:pPr>
              <a:defRPr/>
            </a:pPr>
            <a:fld id="{74731B53-76E7-46BA-AD05-18BD017BAFDD}" type="slidenum">
              <a:rPr lang="fr-FR"/>
              <a:pPr>
                <a:defRPr/>
              </a:pPr>
              <a:t>‹N›</a:t>
            </a:fld>
            <a:endParaRPr lang="fr-F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Empty">
    <p:spTree>
      <p:nvGrpSpPr>
        <p:cNvPr id="1" name=""/>
        <p:cNvGrpSpPr/>
        <p:nvPr/>
      </p:nvGrpSpPr>
      <p:grpSpPr>
        <a:xfrm>
          <a:off x="0" y="0"/>
          <a:ext cx="0" cy="0"/>
          <a:chOff x="0" y="0"/>
          <a:chExt cx="0" cy="0"/>
        </a:xfrm>
      </p:grpSpPr>
      <p:pic>
        <p:nvPicPr>
          <p:cNvPr id="2" name="Image 5"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3"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4" name="Espace réservé du numéro de diapositive 2"/>
          <p:cNvSpPr>
            <a:spLocks noGrp="1"/>
          </p:cNvSpPr>
          <p:nvPr>
            <p:ph type="sldNum" sz="quarter" idx="10"/>
          </p:nvPr>
        </p:nvSpPr>
        <p:spPr/>
        <p:txBody>
          <a:bodyPr/>
          <a:lstStyle>
            <a:lvl1pPr>
              <a:defRPr/>
            </a:lvl1pPr>
          </a:lstStyle>
          <a:p>
            <a:pPr>
              <a:defRPr/>
            </a:pPr>
            <a:fld id="{45577011-90A2-426B-9125-DBCDE6FF7421}" type="slidenum">
              <a:rPr lang="fr-FR"/>
              <a:pPr>
                <a:defRPr/>
              </a:pPr>
              <a:t>‹N›</a:t>
            </a:fld>
            <a:endParaRPr lang="fr-F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3"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pic>
        <p:nvPicPr>
          <p:cNvPr id="4" name="Picture 2" descr="D:\Lea\3 - Branding\DIRECT\GRAPHIC ELEMENTS\Prism_Innovation_Makers\Innovation makers block (more than 50%) [RVB] [Comp].png"/>
          <p:cNvPicPr>
            <a:picLocks noChangeAspect="1" noChangeArrowheads="1"/>
          </p:cNvPicPr>
          <p:nvPr userDrawn="1"/>
        </p:nvPicPr>
        <p:blipFill>
          <a:blip r:embed="rId4"/>
          <a:srcRect/>
          <a:stretch>
            <a:fillRect/>
          </a:stretch>
        </p:blipFill>
        <p:spPr bwMode="auto">
          <a:xfrm>
            <a:off x="1452563" y="1666875"/>
            <a:ext cx="6099175" cy="2947988"/>
          </a:xfrm>
          <a:prstGeom prst="rect">
            <a:avLst/>
          </a:prstGeom>
          <a:noFill/>
          <a:ln w="9525">
            <a:noFill/>
            <a:miter lim="800000"/>
            <a:headEnd/>
            <a:tailEnd/>
          </a:ln>
        </p:spPr>
      </p:pic>
      <p:sp>
        <p:nvSpPr>
          <p:cNvPr id="5" name="Espace réservé du numéro de diapositive 2"/>
          <p:cNvSpPr>
            <a:spLocks noGrp="1"/>
          </p:cNvSpPr>
          <p:nvPr>
            <p:ph type="sldNum" sz="quarter" idx="10"/>
          </p:nvPr>
        </p:nvSpPr>
        <p:spPr/>
        <p:txBody>
          <a:bodyPr/>
          <a:lstStyle>
            <a:lvl1pPr>
              <a:defRPr/>
            </a:lvl1pPr>
          </a:lstStyle>
          <a:p>
            <a:pPr>
              <a:defRPr/>
            </a:pPr>
            <a:fld id="{7584F218-BE79-4E06-8F30-694A942610D1}" type="slidenum">
              <a:rPr lang="fr-FR"/>
              <a:pPr>
                <a:defRPr/>
              </a:pPr>
              <a:t>‹N›</a:t>
            </a:fld>
            <a:endParaRPr lang="fr-F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Cliquez et modifiez le titre</a:t>
            </a:r>
            <a:endParaRPr lang="fr-FR"/>
          </a:p>
        </p:txBody>
      </p:sp>
      <p:sp>
        <p:nvSpPr>
          <p:cNvPr id="3" name="Espace réservé du numéro de diapositive 4"/>
          <p:cNvSpPr>
            <a:spLocks noGrp="1"/>
          </p:cNvSpPr>
          <p:nvPr>
            <p:ph type="sldNum" sz="quarter" idx="10"/>
          </p:nvPr>
        </p:nvSpPr>
        <p:spPr/>
        <p:txBody>
          <a:bodyPr/>
          <a:lstStyle>
            <a:lvl1pPr>
              <a:defRPr/>
            </a:lvl1pPr>
          </a:lstStyle>
          <a:p>
            <a:pPr>
              <a:defRPr/>
            </a:pPr>
            <a:fld id="{DC0F07B6-E08B-4DFC-8544-BF933CDA8D4B}"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14"/>
          </p:nvPr>
        </p:nvSpPr>
        <p:spPr/>
        <p:txBody>
          <a:bodyPr/>
          <a:lstStyle>
            <a:lvl1pPr>
              <a:defRPr/>
            </a:lvl1pPr>
          </a:lstStyle>
          <a:p>
            <a:pPr>
              <a:defRPr/>
            </a:pPr>
            <a:fld id="{6A3E7708-6437-4101-93A9-C54C19276244}" type="slidenum">
              <a:rPr lang="fr-FR"/>
              <a:pPr>
                <a:defRPr/>
              </a:pPr>
              <a:t>‹N›</a:t>
            </a:fld>
            <a:endParaRPr lang="fr-F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14"/>
          </p:nvPr>
        </p:nvSpPr>
        <p:spPr/>
        <p:txBody>
          <a:bodyPr/>
          <a:lstStyle>
            <a:lvl1pPr fontAlgn="auto">
              <a:spcBef>
                <a:spcPts val="0"/>
              </a:spcBef>
              <a:spcAft>
                <a:spcPts val="0"/>
              </a:spcAft>
              <a:defRPr sz="1100">
                <a:solidFill>
                  <a:prstClr val="white"/>
                </a:solidFill>
                <a:latin typeface="Lucida Sans"/>
                <a:cs typeface="Lucida Sans"/>
              </a:defRPr>
            </a:lvl1pPr>
          </a:lstStyle>
          <a:p>
            <a:pPr>
              <a:defRPr/>
            </a:pPr>
            <a:fld id="{D0D53D89-E8F3-468A-8495-F60B423A5B4F}" type="slidenum">
              <a:rPr lang="fr-FR"/>
              <a:pPr>
                <a:defRPr/>
              </a:pPr>
              <a:t>‹N›</a:t>
            </a:fld>
            <a:endParaRPr lang="fr-FR" dirty="0"/>
          </a:p>
        </p:txBody>
      </p:sp>
    </p:spTree>
  </p:cSld>
  <p:clrMapOvr>
    <a:masterClrMapping/>
  </p:clrMapOvr>
  <p:transition advClick="0" advTm="6000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0" y="6464300"/>
            <a:ext cx="560388" cy="266700"/>
          </a:xfrm>
          <a:prstGeom prst="rect">
            <a:avLst/>
          </a:prstGeom>
          <a:noFill/>
          <a:ln w="9525">
            <a:noFill/>
            <a:miter lim="800000"/>
            <a:headEnd/>
            <a:tailEnd/>
          </a:ln>
        </p:spPr>
        <p:txBody>
          <a:bodyPr anchor="b"/>
          <a:lstStyle/>
          <a:p>
            <a:pPr defTabSz="914400" eaLnBrk="0" hangingPunct="0">
              <a:defRPr/>
            </a:pPr>
            <a:fld id="{7F8BD157-D0B7-4F20-879A-35DEB4D8A6B9}" type="slidenum">
              <a:rPr lang="fr-FR" sz="1100">
                <a:solidFill>
                  <a:prstClr val="white"/>
                </a:solidFill>
                <a:latin typeface="Lucida Sans" pitchFamily="34" charset="0"/>
                <a:ea typeface="ヒラギノ角ゴ Pro W3"/>
                <a:cs typeface="ヒラギノ角ゴ Pro W3"/>
              </a:rPr>
              <a:pPr defTabSz="914400" eaLnBrk="0" hangingPunct="0">
                <a:defRPr/>
              </a:pPr>
              <a:t>‹N›</a:t>
            </a:fld>
            <a:endParaRPr lang="fr-FR" sz="1100">
              <a:solidFill>
                <a:prstClr val="white"/>
              </a:solidFill>
              <a:latin typeface="Lucida Sans" pitchFamily="34" charset="0"/>
              <a:ea typeface="ヒラギノ角ゴ Pro W3"/>
              <a:cs typeface="ヒラギノ角ゴ Pro W3"/>
            </a:endParaRPr>
          </a:p>
        </p:txBody>
      </p:sp>
      <p:sp>
        <p:nvSpPr>
          <p:cNvPr id="2" name="Titre 1"/>
          <p:cNvSpPr>
            <a:spLocks noGrp="1"/>
          </p:cNvSpPr>
          <p:nvPr>
            <p:ph type="title"/>
          </p:nvPr>
        </p:nvSpPr>
        <p:spPr/>
        <p:txBody>
          <a:bodyPr/>
          <a:lstStyle/>
          <a:p>
            <a:r>
              <a:rPr lang="en-US" dirty="0" smtClean="0"/>
              <a:t>Click to edit Master title style</a:t>
            </a:r>
            <a:endParaRPr lang="fr-FR" dirty="0"/>
          </a:p>
        </p:txBody>
      </p:sp>
      <p:sp>
        <p:nvSpPr>
          <p:cNvPr id="3" name="Espace réservé du contenu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Rectangle 11"/>
          <p:cNvSpPr>
            <a:spLocks noGrp="1" noChangeArrowheads="1"/>
          </p:cNvSpPr>
          <p:nvPr>
            <p:ph type="ftr" sz="quarter" idx="10"/>
            <p:custDataLst>
              <p:tags r:id="rId1"/>
            </p:custDataLst>
          </p:nvPr>
        </p:nvSpPr>
        <p:spPr>
          <a:xfrm>
            <a:off x="3124200" y="6583363"/>
            <a:ext cx="2895600" cy="274637"/>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595959"/>
                </a:solidFill>
                <a:latin typeface="Lucida Sans" pitchFamily="34" charset="0"/>
              </a:defRPr>
            </a:lvl1pPr>
          </a:lstStyle>
          <a:p>
            <a:r>
              <a:rPr lang="de-DE"/>
              <a:t>Altran Power Point Template 2012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u numéro de diapositive 5"/>
          <p:cNvSpPr>
            <a:spLocks noGrp="1"/>
          </p:cNvSpPr>
          <p:nvPr>
            <p:ph type="sldNum" sz="quarter" idx="14"/>
          </p:nvPr>
        </p:nvSpPr>
        <p:spPr>
          <a:xfrm>
            <a:off x="4763" y="6434138"/>
            <a:ext cx="823912" cy="365125"/>
          </a:xfrm>
          <a:prstGeom prst="rect">
            <a:avLst/>
          </a:prstGeom>
        </p:spPr>
        <p:txBody>
          <a:bodyPr/>
          <a:lstStyle>
            <a:lvl1pPr fontAlgn="auto">
              <a:spcBef>
                <a:spcPts val="0"/>
              </a:spcBef>
              <a:spcAft>
                <a:spcPts val="0"/>
              </a:spcAft>
              <a:defRPr sz="1100">
                <a:solidFill>
                  <a:schemeClr val="bg1"/>
                </a:solidFill>
                <a:latin typeface="Lucida Sans"/>
                <a:cs typeface="Lucida Sans"/>
              </a:defRPr>
            </a:lvl1pPr>
          </a:lstStyle>
          <a:p>
            <a:pPr>
              <a:defRPr/>
            </a:pPr>
            <a:fld id="{6621337D-62B4-43B8-B44D-58F4A61B289E}" type="slidenum">
              <a:rPr lang="fr-FR"/>
              <a:pPr>
                <a:defRPr/>
              </a:pPr>
              <a:t>‹N›</a:t>
            </a:fld>
            <a:endParaRPr lang="fr-FR" dirty="0"/>
          </a:p>
        </p:txBody>
      </p:sp>
    </p:spTree>
  </p:cSld>
  <p:clrMapOvr>
    <a:masterClrMapping/>
  </p:clrMapOvr>
  <p:transition advClick="0" advTm="6000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avec fond">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Image 4" descr="angle.pn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0" y="6172200"/>
            <a:ext cx="1744663" cy="693738"/>
          </a:xfrm>
          <a:prstGeom prst="rect">
            <a:avLst/>
          </a:prstGeom>
          <a:noFill/>
          <a:ln w="9525">
            <a:noFill/>
            <a:miter lim="800000"/>
            <a:headEnd/>
            <a:tailEnd/>
          </a:ln>
        </p:spPr>
      </p:pic>
      <p:pic>
        <p:nvPicPr>
          <p:cNvPr id="7" name="Image 5"/>
          <p:cNvPicPr>
            <a:picLocks noChangeAspect="1"/>
          </p:cNvPicPr>
          <p:nvPr userDrawn="1"/>
        </p:nvPicPr>
        <p:blipFill>
          <a:blip r:embed="rId4"/>
          <a:srcRect/>
          <a:stretch>
            <a:fillRect/>
          </a:stretch>
        </p:blipFill>
        <p:spPr bwMode="auto">
          <a:xfrm>
            <a:off x="7800975" y="6399213"/>
            <a:ext cx="1030288" cy="173037"/>
          </a:xfrm>
          <a:prstGeom prst="rect">
            <a:avLst/>
          </a:prstGeom>
          <a:noFill/>
          <a:ln w="9525">
            <a:noFill/>
            <a:miter lim="800000"/>
            <a:headEnd/>
            <a:tailEnd/>
          </a:ln>
        </p:spPr>
      </p:pic>
      <p:sp>
        <p:nvSpPr>
          <p:cNvPr id="11" name="Sous-titre 2"/>
          <p:cNvSpPr>
            <a:spLocks noGrp="1"/>
          </p:cNvSpPr>
          <p:nvPr>
            <p:ph type="subTitle" idx="1"/>
          </p:nvPr>
        </p:nvSpPr>
        <p:spPr>
          <a:xfrm>
            <a:off x="694267" y="727200"/>
            <a:ext cx="7797800" cy="428500"/>
          </a:xfrm>
        </p:spPr>
        <p:txBody>
          <a:bodyPr>
            <a:normAutofit/>
          </a:bodyPr>
          <a:lstStyle>
            <a:lvl1pPr marL="0" indent="0" algn="l">
              <a:lnSpc>
                <a:spcPct val="120000"/>
              </a:lnSpc>
              <a:buFont typeface="+mj-lt"/>
              <a:buNone/>
              <a:defRPr sz="1800" kern="0" spc="250" baseline="0">
                <a:solidFill>
                  <a:srgbClr val="3095B4"/>
                </a:solidFill>
                <a:latin typeface="+mj-l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en-US" dirty="0" smtClean="0"/>
          </a:p>
        </p:txBody>
      </p:sp>
      <p:sp>
        <p:nvSpPr>
          <p:cNvPr id="12" name="Espace réservé du texte 4"/>
          <p:cNvSpPr>
            <a:spLocks noGrp="1"/>
          </p:cNvSpPr>
          <p:nvPr>
            <p:ph type="body" sz="quarter" idx="13"/>
          </p:nvPr>
        </p:nvSpPr>
        <p:spPr>
          <a:xfrm>
            <a:off x="694116" y="1584000"/>
            <a:ext cx="7702550" cy="4447540"/>
          </a:xfrm>
        </p:spPr>
        <p:txBody>
          <a:bodyPr/>
          <a:lstStyle>
            <a:lvl1pPr marL="0" indent="0">
              <a:defRPr>
                <a:solidFill>
                  <a:schemeClr val="tx2"/>
                </a:solidFill>
                <a:latin typeface="Lucida Sans Unicode" pitchFamily="34" charset="0"/>
                <a:cs typeface="Lucida Sans Unicode" pitchFamily="34" charset="0"/>
              </a:defRPr>
            </a:lvl1pPr>
            <a:lvl2pPr marL="265113" indent="0">
              <a:buNone/>
              <a:defRPr lang="fr-FR" sz="1400" kern="1200" dirty="0" smtClean="0">
                <a:solidFill>
                  <a:srgbClr val="8B8178"/>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 name="Espace réservé du texte 15"/>
          <p:cNvSpPr>
            <a:spLocks noGrp="1"/>
          </p:cNvSpPr>
          <p:nvPr>
            <p:ph type="body" sz="quarter" idx="15"/>
          </p:nvPr>
        </p:nvSpPr>
        <p:spPr>
          <a:xfrm>
            <a:off x="698500" y="1028700"/>
            <a:ext cx="7810500" cy="304800"/>
          </a:xfrm>
        </p:spPr>
        <p:txBody>
          <a:bodyPr/>
          <a:lstStyle>
            <a:lvl1pPr marL="0" indent="0">
              <a:defRPr sz="1800">
                <a:solidFill>
                  <a:schemeClr val="accent1"/>
                </a:solidFill>
              </a:defRPr>
            </a:lvl1pPr>
          </a:lstStyle>
          <a:p>
            <a:pPr lvl="0"/>
            <a:r>
              <a:rPr lang="it-IT" dirty="0" smtClean="0"/>
              <a:t>Fare clic per modificare stili del testo dello schema</a:t>
            </a:r>
          </a:p>
        </p:txBody>
      </p:sp>
      <p:sp>
        <p:nvSpPr>
          <p:cNvPr id="8" name="Espace réservé du numéro de diapositive 5"/>
          <p:cNvSpPr>
            <a:spLocks noGrp="1"/>
          </p:cNvSpPr>
          <p:nvPr>
            <p:ph type="sldNum" sz="quarter" idx="16"/>
          </p:nvPr>
        </p:nvSpPr>
        <p:spPr/>
        <p:txBody>
          <a:bodyPr/>
          <a:lstStyle>
            <a:lvl1pPr>
              <a:defRPr/>
            </a:lvl1pPr>
          </a:lstStyle>
          <a:p>
            <a:pPr>
              <a:defRPr/>
            </a:pPr>
            <a:fld id="{84CCB4CA-DD00-4317-B598-E50AA79E2854}" type="slidenum">
              <a:rPr lang="fr-FR"/>
              <a:pPr>
                <a:defRPr/>
              </a:pPr>
              <a:t>‹N›</a:t>
            </a:fld>
            <a:endParaRPr lang="fr-F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tandard sans fond">
    <p:spTree>
      <p:nvGrpSpPr>
        <p:cNvPr id="1" name=""/>
        <p:cNvGrpSpPr/>
        <p:nvPr/>
      </p:nvGrpSpPr>
      <p:grpSpPr>
        <a:xfrm>
          <a:off x="0" y="0"/>
          <a:ext cx="0" cy="0"/>
          <a:chOff x="0" y="0"/>
          <a:chExt cx="0" cy="0"/>
        </a:xfrm>
      </p:grpSpPr>
      <p:pic>
        <p:nvPicPr>
          <p:cNvPr id="5" name="Image 4" descr="angle.png"/>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0" y="6172200"/>
            <a:ext cx="1744663" cy="693738"/>
          </a:xfrm>
          <a:prstGeom prst="rect">
            <a:avLst/>
          </a:prstGeom>
          <a:noFill/>
          <a:ln w="9525">
            <a:noFill/>
            <a:miter lim="800000"/>
            <a:headEnd/>
            <a:tailEnd/>
          </a:ln>
        </p:spPr>
      </p:pic>
      <p:sp>
        <p:nvSpPr>
          <p:cNvPr id="11" name="Sous-titre 2"/>
          <p:cNvSpPr>
            <a:spLocks noGrp="1"/>
          </p:cNvSpPr>
          <p:nvPr>
            <p:ph type="subTitle" idx="1"/>
          </p:nvPr>
        </p:nvSpPr>
        <p:spPr>
          <a:xfrm>
            <a:off x="694267" y="727200"/>
            <a:ext cx="7797800" cy="428500"/>
          </a:xfrm>
        </p:spPr>
        <p:txBody>
          <a:bodyPr>
            <a:normAutofit/>
          </a:bodyPr>
          <a:lstStyle>
            <a:lvl1pPr marL="0" indent="0" algn="l">
              <a:lnSpc>
                <a:spcPct val="120000"/>
              </a:lnSpc>
              <a:buFont typeface="+mj-lt"/>
              <a:buNone/>
              <a:defRPr sz="1800" kern="0" spc="250" baseline="0">
                <a:solidFill>
                  <a:srgbClr val="3095B4"/>
                </a:solidFill>
                <a:latin typeface="+mj-l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en-US" dirty="0" smtClean="0"/>
          </a:p>
        </p:txBody>
      </p:sp>
      <p:sp>
        <p:nvSpPr>
          <p:cNvPr id="12" name="Espace réservé du texte 4"/>
          <p:cNvSpPr>
            <a:spLocks noGrp="1"/>
          </p:cNvSpPr>
          <p:nvPr>
            <p:ph type="body" sz="quarter" idx="13"/>
          </p:nvPr>
        </p:nvSpPr>
        <p:spPr>
          <a:xfrm>
            <a:off x="694116" y="1587500"/>
            <a:ext cx="7702550" cy="4447540"/>
          </a:xfrm>
        </p:spPr>
        <p:txBody>
          <a:bodyPr/>
          <a:lstStyle>
            <a:lvl1pPr marL="0" indent="0">
              <a:defRPr>
                <a:solidFill>
                  <a:schemeClr val="tx2"/>
                </a:solidFill>
                <a:latin typeface="Lucida Sans Unicode" pitchFamily="34" charset="0"/>
                <a:cs typeface="Lucida Sans Unicode" pitchFamily="34" charset="0"/>
              </a:defRPr>
            </a:lvl1pPr>
            <a:lvl2pPr marL="265113" indent="0">
              <a:buNone/>
              <a:defRPr lang="fr-FR" sz="1400" kern="1200" dirty="0" smtClean="0">
                <a:solidFill>
                  <a:srgbClr val="8B8178"/>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 name="Espace réservé du texte 15"/>
          <p:cNvSpPr>
            <a:spLocks noGrp="1"/>
          </p:cNvSpPr>
          <p:nvPr>
            <p:ph type="body" sz="quarter" idx="15"/>
          </p:nvPr>
        </p:nvSpPr>
        <p:spPr>
          <a:xfrm>
            <a:off x="698500" y="1028700"/>
            <a:ext cx="7810500" cy="304800"/>
          </a:xfrm>
        </p:spPr>
        <p:txBody>
          <a:bodyPr/>
          <a:lstStyle>
            <a:lvl1pPr marL="0" indent="0">
              <a:defRPr sz="1800">
                <a:solidFill>
                  <a:schemeClr val="accent1"/>
                </a:solidFill>
              </a:defRPr>
            </a:lvl1pPr>
          </a:lstStyle>
          <a:p>
            <a:pPr lvl="0"/>
            <a:r>
              <a:rPr lang="it-IT" dirty="0" smtClean="0"/>
              <a:t>Fare clic per modificare stili del testo dello schema</a:t>
            </a:r>
          </a:p>
        </p:txBody>
      </p:sp>
      <p:sp>
        <p:nvSpPr>
          <p:cNvPr id="6" name="Espace réservé du numéro de diapositive 5"/>
          <p:cNvSpPr>
            <a:spLocks noGrp="1"/>
          </p:cNvSpPr>
          <p:nvPr>
            <p:ph type="sldNum" sz="quarter" idx="16"/>
          </p:nvPr>
        </p:nvSpPr>
        <p:spPr/>
        <p:txBody>
          <a:bodyPr/>
          <a:lstStyle>
            <a:lvl1pPr>
              <a:defRPr/>
            </a:lvl1pPr>
          </a:lstStyle>
          <a:p>
            <a:pPr>
              <a:defRPr/>
            </a:pPr>
            <a:fld id="{3EA67960-01C5-400F-A178-A8EA242EB5FA}" type="slidenum">
              <a:rPr lang="fr-FR"/>
              <a:pPr>
                <a:defRPr/>
              </a:pPr>
              <a:t>‹N›</a:t>
            </a:fld>
            <a:endParaRPr lang="fr-F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4" name="Image 7"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5"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5"/>
          <p:cNvSpPr>
            <a:spLocks noGrp="1"/>
          </p:cNvSpPr>
          <p:nvPr>
            <p:ph type="ctrTitle"/>
          </p:nvPr>
        </p:nvSpPr>
        <p:spPr>
          <a:xfrm>
            <a:off x="427977" y="1213798"/>
            <a:ext cx="7772400" cy="734031"/>
          </a:xfrm>
          <a:prstGeom prst="rect">
            <a:avLst/>
          </a:prstGeom>
        </p:spPr>
        <p:txBody>
          <a:bodyPr/>
          <a:lstStyle>
            <a:lvl1pPr algn="r">
              <a:buNone/>
              <a:defRPr lang="fr-FR" sz="3200" kern="1200" dirty="0">
                <a:solidFill>
                  <a:schemeClr val="tx2"/>
                </a:solidFill>
                <a:latin typeface="Lucida Bright"/>
                <a:ea typeface="+mj-ea"/>
                <a:cs typeface="Lucida Bright"/>
              </a:defRPr>
            </a:lvl1pPr>
          </a:lstStyle>
          <a:p>
            <a:r>
              <a:rPr lang="fr-FR" dirty="0" smtClean="0"/>
              <a:t>TITLE LUCIDA BRIGHT 32 PTS</a:t>
            </a:r>
            <a:endParaRPr lang="fr-FR" dirty="0"/>
          </a:p>
        </p:txBody>
      </p:sp>
      <p:sp>
        <p:nvSpPr>
          <p:cNvPr id="7" name="Espace réservé du texte 6"/>
          <p:cNvSpPr>
            <a:spLocks noGrp="1"/>
          </p:cNvSpPr>
          <p:nvPr>
            <p:ph type="body" sz="quarter" idx="11"/>
          </p:nvPr>
        </p:nvSpPr>
        <p:spPr>
          <a:xfrm>
            <a:off x="1250864" y="1727525"/>
            <a:ext cx="6951319" cy="1317625"/>
          </a:xfrm>
          <a:prstGeom prst="rect">
            <a:avLst/>
          </a:prstGeom>
        </p:spPr>
        <p:txBody>
          <a:bodyPr/>
          <a:lstStyle>
            <a:lvl1pPr algn="r">
              <a:lnSpc>
                <a:spcPct val="120000"/>
              </a:lnSpc>
              <a:buNone/>
              <a:defRPr lang="fr-FR" sz="1800" kern="1200" dirty="0">
                <a:solidFill>
                  <a:schemeClr val="accent6"/>
                </a:solidFill>
                <a:latin typeface="Lucida Sans Unicode" pitchFamily="34" charset="0"/>
                <a:ea typeface="+mn-ea"/>
                <a:cs typeface="Lucida Sans Unicode" pitchFamily="34" charset="0"/>
              </a:defRPr>
            </a:lvl1pPr>
          </a:lstStyle>
          <a:p>
            <a:pPr lvl="0"/>
            <a:r>
              <a:rPr lang="it-IT" dirty="0" err="1" smtClean="0"/>
              <a:t>Fare clic per modificare stili del testo dello schema</a:t>
            </a:r>
          </a:p>
          <a:p>
            <a:pPr lvl="1"/>
            <a:r>
              <a:rPr lang="it-IT" dirty="0" err="1" smtClean="0"/>
              <a:t>Secondo livello</a:t>
            </a:r>
          </a:p>
          <a:p>
            <a:pPr lvl="2"/>
            <a:r>
              <a:rPr lang="it-IT" dirty="0" err="1" smtClean="0"/>
              <a:t>Terzo livello</a:t>
            </a:r>
          </a:p>
        </p:txBody>
      </p:sp>
      <p:sp>
        <p:nvSpPr>
          <p:cNvPr id="8" name="Espace réservé du numéro de diapositive 2"/>
          <p:cNvSpPr>
            <a:spLocks noGrp="1"/>
          </p:cNvSpPr>
          <p:nvPr>
            <p:ph type="sldNum" sz="quarter" idx="12"/>
          </p:nvPr>
        </p:nvSpPr>
        <p:spPr/>
        <p:txBody>
          <a:bodyPr/>
          <a:lstStyle>
            <a:lvl1pPr>
              <a:defRPr/>
            </a:lvl1pPr>
          </a:lstStyle>
          <a:p>
            <a:pPr>
              <a:defRPr/>
            </a:pPr>
            <a:fld id="{121AADB0-22A6-4830-A5E7-3236CC9ED676}" type="slidenum">
              <a:rPr lang="fr-FR"/>
              <a:pPr>
                <a:defRPr/>
              </a:pPr>
              <a:t>‹N›</a:t>
            </a:fld>
            <a:endParaRPr lang="fr-F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5"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1"/>
          <p:cNvSpPr>
            <a:spLocks noGrp="1"/>
          </p:cNvSpPr>
          <p:nvPr>
            <p:ph type="ctrTitle"/>
          </p:nvPr>
        </p:nvSpPr>
        <p:spPr>
          <a:xfrm>
            <a:off x="497282" y="1080000"/>
            <a:ext cx="7822010" cy="1162496"/>
          </a:xfrm>
          <a:prstGeom prst="rect">
            <a:avLst/>
          </a:prstGeom>
        </p:spPr>
        <p:txBody>
          <a:bodyPr anchor="b"/>
          <a:lstStyle>
            <a:lvl1pPr>
              <a:buNone/>
              <a:defRPr sz="3200">
                <a:solidFill>
                  <a:srgbClr val="5C7F92"/>
                </a:solidFill>
              </a:defRPr>
            </a:lvl1pPr>
          </a:lstStyle>
          <a:p>
            <a:r>
              <a:rPr lang="it-IT" dirty="0" smtClean="0"/>
              <a:t>Fare clic per modificare lo stile del titolo</a:t>
            </a:r>
            <a:endParaRPr lang="fr-FR" dirty="0"/>
          </a:p>
        </p:txBody>
      </p:sp>
      <p:sp>
        <p:nvSpPr>
          <p:cNvPr id="8" name="Sous-titre 2"/>
          <p:cNvSpPr>
            <a:spLocks noGrp="1"/>
          </p:cNvSpPr>
          <p:nvPr>
            <p:ph type="subTitle" idx="1"/>
          </p:nvPr>
        </p:nvSpPr>
        <p:spPr>
          <a:xfrm>
            <a:off x="1527940" y="2412000"/>
            <a:ext cx="6811196" cy="2702140"/>
          </a:xfrm>
          <a:prstGeom prst="rect">
            <a:avLst/>
          </a:prstGeom>
        </p:spPr>
        <p:txBody>
          <a:bodyPr/>
          <a:lstStyle>
            <a:lvl1pPr marL="342900" indent="-342900" algn="l">
              <a:lnSpc>
                <a:spcPct val="120000"/>
              </a:lnSpc>
              <a:buFont typeface="+mj-lt"/>
              <a:buAutoNum type="alphaUcPeriod"/>
              <a:defRPr sz="1800">
                <a:solidFill>
                  <a:srgbClr val="3095B4"/>
                </a:solidFill>
                <a:latin typeface="+mj-lt"/>
              </a:defRPr>
            </a:lvl1pPr>
            <a:lvl2pPr marL="268288" indent="0" algn="l">
              <a:lnSpc>
                <a:spcPct val="100000"/>
              </a:lnSpc>
              <a:buNone/>
              <a:defRPr sz="1400">
                <a:solidFill>
                  <a:srgbClr val="595959"/>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fr-FR" dirty="0" smtClean="0"/>
          </a:p>
        </p:txBody>
      </p:sp>
      <p:sp>
        <p:nvSpPr>
          <p:cNvPr id="7" name="Espace réservé du numéro de diapositive 2"/>
          <p:cNvSpPr>
            <a:spLocks noGrp="1"/>
          </p:cNvSpPr>
          <p:nvPr>
            <p:ph type="sldNum" sz="quarter" idx="10"/>
          </p:nvPr>
        </p:nvSpPr>
        <p:spPr/>
        <p:txBody>
          <a:bodyPr/>
          <a:lstStyle>
            <a:lvl1pPr>
              <a:defRPr/>
            </a:lvl1pPr>
          </a:lstStyle>
          <a:p>
            <a:pPr>
              <a:defRPr/>
            </a:pPr>
            <a:fld id="{24C02DA3-368F-4134-8053-3BB5881783DD}" type="slidenum">
              <a:rPr lang="fr-FR"/>
              <a:pPr>
                <a:defRPr/>
              </a:pPr>
              <a:t>‹N›</a:t>
            </a:fld>
            <a:endParaRPr lang="fr-F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3"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4"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1"/>
          <p:cNvSpPr>
            <a:spLocks noGrp="1"/>
          </p:cNvSpPr>
          <p:nvPr>
            <p:ph type="title"/>
          </p:nvPr>
        </p:nvSpPr>
        <p:spPr>
          <a:xfrm>
            <a:off x="1003300" y="1906588"/>
            <a:ext cx="7683500" cy="1143000"/>
          </a:xfrm>
          <a:prstGeom prst="rect">
            <a:avLst/>
          </a:prstGeom>
        </p:spPr>
        <p:txBody>
          <a:bodyPr/>
          <a:lstStyle>
            <a:lvl1pPr marL="0" indent="0">
              <a:buNone/>
              <a:defRPr sz="3200">
                <a:solidFill>
                  <a:schemeClr val="accent6"/>
                </a:solidFill>
              </a:defRPr>
            </a:lvl1pPr>
          </a:lstStyle>
          <a:p>
            <a:r>
              <a:rPr lang="fr-FR" dirty="0" smtClean="0"/>
              <a:t>Cliquez pour modifier le style du titre</a:t>
            </a:r>
            <a:endParaRPr lang="fr-FR" dirty="0"/>
          </a:p>
        </p:txBody>
      </p:sp>
      <p:sp>
        <p:nvSpPr>
          <p:cNvPr id="5" name="Espace réservé du numéro de diapositive 2"/>
          <p:cNvSpPr>
            <a:spLocks noGrp="1"/>
          </p:cNvSpPr>
          <p:nvPr>
            <p:ph type="sldNum" sz="quarter" idx="10"/>
          </p:nvPr>
        </p:nvSpPr>
        <p:spPr/>
        <p:txBody>
          <a:bodyPr/>
          <a:lstStyle>
            <a:lvl1pPr>
              <a:defRPr/>
            </a:lvl1pPr>
          </a:lstStyle>
          <a:p>
            <a:pPr>
              <a:defRPr/>
            </a:pPr>
            <a:fld id="{3ECB542C-6833-453E-9DC7-5275D584B1CA}" type="slidenum">
              <a:rPr lang="fr-FR"/>
              <a:pPr>
                <a:defRPr/>
              </a:pPr>
              <a:t>‹N›</a:t>
            </a:fld>
            <a:endParaRPr lang="fr-F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Empty">
    <p:spTree>
      <p:nvGrpSpPr>
        <p:cNvPr id="1" name=""/>
        <p:cNvGrpSpPr/>
        <p:nvPr/>
      </p:nvGrpSpPr>
      <p:grpSpPr>
        <a:xfrm>
          <a:off x="0" y="0"/>
          <a:ext cx="0" cy="0"/>
          <a:chOff x="0" y="0"/>
          <a:chExt cx="0" cy="0"/>
        </a:xfrm>
      </p:grpSpPr>
      <p:pic>
        <p:nvPicPr>
          <p:cNvPr id="2" name="Image 5"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3"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4" name="Espace réservé du numéro de diapositive 2"/>
          <p:cNvSpPr>
            <a:spLocks noGrp="1"/>
          </p:cNvSpPr>
          <p:nvPr>
            <p:ph type="sldNum" sz="quarter" idx="10"/>
          </p:nvPr>
        </p:nvSpPr>
        <p:spPr/>
        <p:txBody>
          <a:bodyPr/>
          <a:lstStyle>
            <a:lvl1pPr>
              <a:defRPr/>
            </a:lvl1pPr>
          </a:lstStyle>
          <a:p>
            <a:pPr>
              <a:defRPr/>
            </a:pPr>
            <a:fld id="{D24DA627-9E9C-4910-AFA8-263E0D60A24E}" type="slidenum">
              <a:rPr lang="fr-FR"/>
              <a:pPr>
                <a:defRPr/>
              </a:pPr>
              <a:t>‹N›</a:t>
            </a:fld>
            <a:endParaRPr lang="fr-F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3"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pic>
        <p:nvPicPr>
          <p:cNvPr id="4" name="Picture 2" descr="D:\Lea\3 - Branding\DIRECT\GRAPHIC ELEMENTS\Prism_Innovation_Makers\Innovation makers block (more than 50%) [RVB] [Comp].png"/>
          <p:cNvPicPr>
            <a:picLocks noChangeAspect="1" noChangeArrowheads="1"/>
          </p:cNvPicPr>
          <p:nvPr userDrawn="1"/>
        </p:nvPicPr>
        <p:blipFill>
          <a:blip r:embed="rId4"/>
          <a:srcRect/>
          <a:stretch>
            <a:fillRect/>
          </a:stretch>
        </p:blipFill>
        <p:spPr bwMode="auto">
          <a:xfrm>
            <a:off x="1452563" y="1666875"/>
            <a:ext cx="6099175" cy="2947988"/>
          </a:xfrm>
          <a:prstGeom prst="rect">
            <a:avLst/>
          </a:prstGeom>
          <a:noFill/>
          <a:ln w="9525">
            <a:noFill/>
            <a:miter lim="800000"/>
            <a:headEnd/>
            <a:tailEnd/>
          </a:ln>
        </p:spPr>
      </p:pic>
      <p:sp>
        <p:nvSpPr>
          <p:cNvPr id="5" name="Espace réservé du numéro de diapositive 2"/>
          <p:cNvSpPr>
            <a:spLocks noGrp="1"/>
          </p:cNvSpPr>
          <p:nvPr>
            <p:ph type="sldNum" sz="quarter" idx="10"/>
          </p:nvPr>
        </p:nvSpPr>
        <p:spPr/>
        <p:txBody>
          <a:bodyPr/>
          <a:lstStyle>
            <a:lvl1pPr>
              <a:defRPr/>
            </a:lvl1pPr>
          </a:lstStyle>
          <a:p>
            <a:pPr>
              <a:defRPr/>
            </a:pPr>
            <a:fld id="{3B67A14F-DAE0-4A10-835D-2F13D12A44CC}" type="slidenum">
              <a:rPr lang="fr-FR"/>
              <a:pPr>
                <a:defRPr/>
              </a:pPr>
              <a:t>‹N›</a:t>
            </a:fld>
            <a:endParaRPr lang="fr-F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Cliquez et modifiez le titre</a:t>
            </a:r>
            <a:endParaRPr lang="fr-FR"/>
          </a:p>
        </p:txBody>
      </p:sp>
      <p:sp>
        <p:nvSpPr>
          <p:cNvPr id="3" name="Espace réservé du numéro de diapositive 4"/>
          <p:cNvSpPr>
            <a:spLocks noGrp="1"/>
          </p:cNvSpPr>
          <p:nvPr>
            <p:ph type="sldNum" sz="quarter" idx="10"/>
          </p:nvPr>
        </p:nvSpPr>
        <p:spPr/>
        <p:txBody>
          <a:bodyPr/>
          <a:lstStyle>
            <a:lvl1pPr>
              <a:defRPr/>
            </a:lvl1pPr>
          </a:lstStyle>
          <a:p>
            <a:pPr>
              <a:defRPr/>
            </a:pPr>
            <a:fld id="{A5779B11-F73F-43C0-AB5A-884B90E01EBE}"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14"/>
          </p:nvPr>
        </p:nvSpPr>
        <p:spPr/>
        <p:txBody>
          <a:bodyPr/>
          <a:lstStyle>
            <a:lvl1pPr fontAlgn="auto">
              <a:spcBef>
                <a:spcPts val="0"/>
              </a:spcBef>
              <a:spcAft>
                <a:spcPts val="0"/>
              </a:spcAft>
              <a:defRPr sz="1100">
                <a:solidFill>
                  <a:prstClr val="white"/>
                </a:solidFill>
                <a:latin typeface="Lucida Sans"/>
                <a:cs typeface="Lucida Sans"/>
              </a:defRPr>
            </a:lvl1pPr>
          </a:lstStyle>
          <a:p>
            <a:pPr>
              <a:defRPr/>
            </a:pPr>
            <a:fld id="{D47501E1-E1DE-453D-AEE6-C08ADC26749C}" type="slidenum">
              <a:rPr lang="fr-FR"/>
              <a:pPr>
                <a:defRPr/>
              </a:pPr>
              <a:t>‹N›</a:t>
            </a:fld>
            <a:endParaRPr lang="fr-FR" dirty="0"/>
          </a:p>
        </p:txBody>
      </p:sp>
    </p:spTree>
  </p:cSld>
  <p:clrMapOvr>
    <a:masterClrMapping/>
  </p:clrMapOvr>
  <p:transition advClick="0" advTm="6000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0" y="6464300"/>
            <a:ext cx="560388" cy="266700"/>
          </a:xfrm>
          <a:prstGeom prst="rect">
            <a:avLst/>
          </a:prstGeom>
          <a:noFill/>
          <a:ln w="9525">
            <a:noFill/>
            <a:miter lim="800000"/>
            <a:headEnd/>
            <a:tailEnd/>
          </a:ln>
        </p:spPr>
        <p:txBody>
          <a:bodyPr anchor="b"/>
          <a:lstStyle/>
          <a:p>
            <a:pPr defTabSz="914400" eaLnBrk="0" hangingPunct="0">
              <a:defRPr/>
            </a:pPr>
            <a:fld id="{28EEA69C-0FEC-4A1D-8CAF-DA213E16E4AC}" type="slidenum">
              <a:rPr lang="fr-FR" sz="1100">
                <a:solidFill>
                  <a:prstClr val="white"/>
                </a:solidFill>
                <a:latin typeface="Lucida Sans" pitchFamily="34" charset="0"/>
                <a:ea typeface="ヒラギノ角ゴ Pro W3"/>
                <a:cs typeface="ヒラギノ角ゴ Pro W3"/>
              </a:rPr>
              <a:pPr defTabSz="914400" eaLnBrk="0" hangingPunct="0">
                <a:defRPr/>
              </a:pPr>
              <a:t>‹N›</a:t>
            </a:fld>
            <a:endParaRPr lang="fr-FR" sz="1100">
              <a:solidFill>
                <a:prstClr val="white"/>
              </a:solidFill>
              <a:latin typeface="Lucida Sans" pitchFamily="34" charset="0"/>
              <a:ea typeface="ヒラギノ角ゴ Pro W3"/>
              <a:cs typeface="ヒラギノ角ゴ Pro W3"/>
            </a:endParaRPr>
          </a:p>
        </p:txBody>
      </p:sp>
      <p:sp>
        <p:nvSpPr>
          <p:cNvPr id="2" name="Titre 1"/>
          <p:cNvSpPr>
            <a:spLocks noGrp="1"/>
          </p:cNvSpPr>
          <p:nvPr>
            <p:ph type="title"/>
          </p:nvPr>
        </p:nvSpPr>
        <p:spPr/>
        <p:txBody>
          <a:bodyPr/>
          <a:lstStyle/>
          <a:p>
            <a:r>
              <a:rPr lang="en-US" dirty="0" smtClean="0"/>
              <a:t>Click to edit Master title style</a:t>
            </a:r>
            <a:endParaRPr lang="fr-FR" dirty="0"/>
          </a:p>
        </p:txBody>
      </p:sp>
      <p:sp>
        <p:nvSpPr>
          <p:cNvPr id="3" name="Espace réservé du contenu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Rectangle 11"/>
          <p:cNvSpPr>
            <a:spLocks noGrp="1" noChangeArrowheads="1"/>
          </p:cNvSpPr>
          <p:nvPr>
            <p:ph type="ftr" sz="quarter" idx="10"/>
            <p:custDataLst>
              <p:tags r:id="rId1"/>
            </p:custDataLst>
          </p:nvPr>
        </p:nvSpPr>
        <p:spPr>
          <a:xfrm>
            <a:off x="3124200" y="6583363"/>
            <a:ext cx="2895600" cy="274637"/>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595959"/>
                </a:solidFill>
                <a:latin typeface="Lucida Sans" pitchFamily="34" charset="0"/>
              </a:defRPr>
            </a:lvl1pPr>
          </a:lstStyle>
          <a:p>
            <a:r>
              <a:rPr lang="de-DE"/>
              <a:t>Altran Power Point Template 2012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14"/>
          </p:nvPr>
        </p:nvSpPr>
        <p:spPr>
          <a:xfrm>
            <a:off x="4763" y="6434138"/>
            <a:ext cx="823912" cy="365125"/>
          </a:xfrm>
          <a:prstGeom prst="rect">
            <a:avLst/>
          </a:prstGeom>
        </p:spPr>
        <p:txBody>
          <a:bodyPr/>
          <a:lstStyle>
            <a:lvl1pPr fontAlgn="auto">
              <a:spcBef>
                <a:spcPts val="0"/>
              </a:spcBef>
              <a:spcAft>
                <a:spcPts val="0"/>
              </a:spcAft>
              <a:defRPr sz="1100">
                <a:solidFill>
                  <a:schemeClr val="bg1"/>
                </a:solidFill>
                <a:latin typeface="Lucida Sans"/>
                <a:cs typeface="Lucida Sans"/>
              </a:defRPr>
            </a:lvl1pPr>
          </a:lstStyle>
          <a:p>
            <a:pPr>
              <a:defRPr/>
            </a:pPr>
            <a:fld id="{98B4AEE5-6D4D-413C-876B-BA6467EDA31E}" type="slidenum">
              <a:rPr lang="fr-FR"/>
              <a:pPr>
                <a:defRPr/>
              </a:pPr>
              <a:t>‹N›</a:t>
            </a:fld>
            <a:endParaRPr lang="fr-FR" dirty="0"/>
          </a:p>
        </p:txBody>
      </p:sp>
    </p:spTree>
  </p:cSld>
  <p:clrMapOvr>
    <a:masterClrMapping/>
  </p:clrMapOvr>
  <p:transition advClick="0" advTm="6000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ndard avec fond">
    <p:spTree>
      <p:nvGrpSpPr>
        <p:cNvPr id="1" name=""/>
        <p:cNvGrpSpPr/>
        <p:nvPr/>
      </p:nvGrpSpPr>
      <p:grpSpPr>
        <a:xfrm>
          <a:off x="0" y="0"/>
          <a:ext cx="0" cy="0"/>
          <a:chOff x="0" y="0"/>
          <a:chExt cx="0" cy="0"/>
        </a:xfrm>
      </p:grpSpPr>
      <p:pic>
        <p:nvPicPr>
          <p:cNvPr id="5" name="Imag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Image 4" descr="angle.pn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0" y="6172200"/>
            <a:ext cx="1744663" cy="693738"/>
          </a:xfrm>
          <a:prstGeom prst="rect">
            <a:avLst/>
          </a:prstGeom>
          <a:noFill/>
          <a:ln w="9525">
            <a:noFill/>
            <a:miter lim="800000"/>
            <a:headEnd/>
            <a:tailEnd/>
          </a:ln>
        </p:spPr>
      </p:pic>
      <p:pic>
        <p:nvPicPr>
          <p:cNvPr id="7" name="Image 5"/>
          <p:cNvPicPr>
            <a:picLocks noChangeAspect="1"/>
          </p:cNvPicPr>
          <p:nvPr userDrawn="1"/>
        </p:nvPicPr>
        <p:blipFill>
          <a:blip r:embed="rId4"/>
          <a:srcRect/>
          <a:stretch>
            <a:fillRect/>
          </a:stretch>
        </p:blipFill>
        <p:spPr bwMode="auto">
          <a:xfrm>
            <a:off x="7800975" y="6399213"/>
            <a:ext cx="1030288" cy="173037"/>
          </a:xfrm>
          <a:prstGeom prst="rect">
            <a:avLst/>
          </a:prstGeom>
          <a:noFill/>
          <a:ln w="9525">
            <a:noFill/>
            <a:miter lim="800000"/>
            <a:headEnd/>
            <a:tailEnd/>
          </a:ln>
        </p:spPr>
      </p:pic>
      <p:sp>
        <p:nvSpPr>
          <p:cNvPr id="11" name="Sous-titre 2"/>
          <p:cNvSpPr>
            <a:spLocks noGrp="1"/>
          </p:cNvSpPr>
          <p:nvPr>
            <p:ph type="subTitle" idx="1"/>
          </p:nvPr>
        </p:nvSpPr>
        <p:spPr>
          <a:xfrm>
            <a:off x="694267" y="727200"/>
            <a:ext cx="7797800" cy="428500"/>
          </a:xfrm>
        </p:spPr>
        <p:txBody>
          <a:bodyPr>
            <a:normAutofit/>
          </a:bodyPr>
          <a:lstStyle>
            <a:lvl1pPr marL="0" indent="0" algn="l">
              <a:lnSpc>
                <a:spcPct val="120000"/>
              </a:lnSpc>
              <a:buFont typeface="+mj-lt"/>
              <a:buNone/>
              <a:defRPr sz="1800" kern="0" spc="250" baseline="0">
                <a:solidFill>
                  <a:srgbClr val="3095B4"/>
                </a:solidFill>
                <a:latin typeface="+mj-l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en-US" dirty="0" smtClean="0"/>
          </a:p>
        </p:txBody>
      </p:sp>
      <p:sp>
        <p:nvSpPr>
          <p:cNvPr id="12" name="Espace réservé du texte 4"/>
          <p:cNvSpPr>
            <a:spLocks noGrp="1"/>
          </p:cNvSpPr>
          <p:nvPr>
            <p:ph type="body" sz="quarter" idx="13"/>
          </p:nvPr>
        </p:nvSpPr>
        <p:spPr>
          <a:xfrm>
            <a:off x="694116" y="1584000"/>
            <a:ext cx="7702550" cy="4447540"/>
          </a:xfrm>
        </p:spPr>
        <p:txBody>
          <a:bodyPr/>
          <a:lstStyle>
            <a:lvl1pPr marL="0" indent="0">
              <a:defRPr>
                <a:solidFill>
                  <a:schemeClr val="tx2"/>
                </a:solidFill>
                <a:latin typeface="Lucida Sans Unicode" pitchFamily="34" charset="0"/>
                <a:cs typeface="Lucida Sans Unicode" pitchFamily="34" charset="0"/>
              </a:defRPr>
            </a:lvl1pPr>
            <a:lvl2pPr marL="265113" indent="0">
              <a:buNone/>
              <a:defRPr lang="fr-FR" sz="1400" kern="1200" dirty="0" smtClean="0">
                <a:solidFill>
                  <a:srgbClr val="8B8178"/>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 name="Espace réservé du texte 15"/>
          <p:cNvSpPr>
            <a:spLocks noGrp="1"/>
          </p:cNvSpPr>
          <p:nvPr>
            <p:ph type="body" sz="quarter" idx="15"/>
          </p:nvPr>
        </p:nvSpPr>
        <p:spPr>
          <a:xfrm>
            <a:off x="698500" y="1028700"/>
            <a:ext cx="7810500" cy="304800"/>
          </a:xfrm>
        </p:spPr>
        <p:txBody>
          <a:bodyPr/>
          <a:lstStyle>
            <a:lvl1pPr marL="0" indent="0">
              <a:defRPr sz="1800">
                <a:solidFill>
                  <a:schemeClr val="accent1"/>
                </a:solidFill>
              </a:defRPr>
            </a:lvl1pPr>
          </a:lstStyle>
          <a:p>
            <a:pPr lvl="0"/>
            <a:r>
              <a:rPr lang="it-IT" dirty="0" smtClean="0"/>
              <a:t>Fare clic per modificare stili del testo dello schema</a:t>
            </a:r>
          </a:p>
        </p:txBody>
      </p:sp>
      <p:sp>
        <p:nvSpPr>
          <p:cNvPr id="8" name="Espace réservé du numéro de diapositive 5"/>
          <p:cNvSpPr>
            <a:spLocks noGrp="1"/>
          </p:cNvSpPr>
          <p:nvPr>
            <p:ph type="sldNum" sz="quarter" idx="16"/>
          </p:nvPr>
        </p:nvSpPr>
        <p:spPr/>
        <p:txBody>
          <a:bodyPr/>
          <a:lstStyle>
            <a:lvl1pPr>
              <a:defRPr/>
            </a:lvl1pPr>
          </a:lstStyle>
          <a:p>
            <a:pPr>
              <a:defRPr/>
            </a:pPr>
            <a:fld id="{8CA94FA7-737C-442C-B721-B6BB6293E702}" type="slidenum">
              <a:rPr lang="fr-FR"/>
              <a:pPr>
                <a:defRPr/>
              </a:pPr>
              <a:t>‹N›</a:t>
            </a:fld>
            <a:endParaRPr lang="fr-F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tandard sans fond">
    <p:spTree>
      <p:nvGrpSpPr>
        <p:cNvPr id="1" name=""/>
        <p:cNvGrpSpPr/>
        <p:nvPr/>
      </p:nvGrpSpPr>
      <p:grpSpPr>
        <a:xfrm>
          <a:off x="0" y="0"/>
          <a:ext cx="0" cy="0"/>
          <a:chOff x="0" y="0"/>
          <a:chExt cx="0" cy="0"/>
        </a:xfrm>
      </p:grpSpPr>
      <p:pic>
        <p:nvPicPr>
          <p:cNvPr id="5" name="Image 4" descr="angle.png"/>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0" y="6172200"/>
            <a:ext cx="1744663" cy="693738"/>
          </a:xfrm>
          <a:prstGeom prst="rect">
            <a:avLst/>
          </a:prstGeom>
          <a:noFill/>
          <a:ln w="9525">
            <a:noFill/>
            <a:miter lim="800000"/>
            <a:headEnd/>
            <a:tailEnd/>
          </a:ln>
        </p:spPr>
      </p:pic>
      <p:sp>
        <p:nvSpPr>
          <p:cNvPr id="11" name="Sous-titre 2"/>
          <p:cNvSpPr>
            <a:spLocks noGrp="1"/>
          </p:cNvSpPr>
          <p:nvPr>
            <p:ph type="subTitle" idx="1"/>
          </p:nvPr>
        </p:nvSpPr>
        <p:spPr>
          <a:xfrm>
            <a:off x="694267" y="727200"/>
            <a:ext cx="7797800" cy="428500"/>
          </a:xfrm>
        </p:spPr>
        <p:txBody>
          <a:bodyPr>
            <a:normAutofit/>
          </a:bodyPr>
          <a:lstStyle>
            <a:lvl1pPr marL="0" indent="0" algn="l">
              <a:lnSpc>
                <a:spcPct val="120000"/>
              </a:lnSpc>
              <a:buFont typeface="+mj-lt"/>
              <a:buNone/>
              <a:defRPr sz="1800" kern="0" spc="250" baseline="0">
                <a:solidFill>
                  <a:srgbClr val="3095B4"/>
                </a:solidFill>
                <a:latin typeface="+mj-l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en-US" dirty="0" smtClean="0"/>
          </a:p>
        </p:txBody>
      </p:sp>
      <p:sp>
        <p:nvSpPr>
          <p:cNvPr id="12" name="Espace réservé du texte 4"/>
          <p:cNvSpPr>
            <a:spLocks noGrp="1"/>
          </p:cNvSpPr>
          <p:nvPr>
            <p:ph type="body" sz="quarter" idx="13"/>
          </p:nvPr>
        </p:nvSpPr>
        <p:spPr>
          <a:xfrm>
            <a:off x="694116" y="1587500"/>
            <a:ext cx="7702550" cy="4447540"/>
          </a:xfrm>
        </p:spPr>
        <p:txBody>
          <a:bodyPr/>
          <a:lstStyle>
            <a:lvl1pPr marL="0" indent="0">
              <a:defRPr>
                <a:solidFill>
                  <a:schemeClr val="tx2"/>
                </a:solidFill>
                <a:latin typeface="Lucida Sans Unicode" pitchFamily="34" charset="0"/>
                <a:cs typeface="Lucida Sans Unicode" pitchFamily="34" charset="0"/>
              </a:defRPr>
            </a:lvl1pPr>
            <a:lvl2pPr marL="265113" indent="0">
              <a:buNone/>
              <a:defRPr lang="fr-FR" sz="1400" kern="1200" dirty="0" smtClean="0">
                <a:solidFill>
                  <a:srgbClr val="8B8178"/>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8B8178"/>
                </a:solidFill>
                <a:latin typeface="Lucida Sans Unicode" pitchFamily="34" charset="0"/>
                <a:ea typeface="+mn-ea"/>
                <a:cs typeface="Lucida Sans Unicode" pitchFamily="34" charset="0"/>
              </a:defRPr>
            </a:lvl3pPr>
            <a:lvl4pPr>
              <a:defRPr>
                <a:solidFill>
                  <a:srgbClr val="8B8178"/>
                </a:solidFill>
              </a:defRPr>
            </a:lvl4pPr>
            <a:lvl5pPr>
              <a:defRPr>
                <a:solidFill>
                  <a:srgbClr val="8B8178"/>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6" name="Espace réservé du texte 15"/>
          <p:cNvSpPr>
            <a:spLocks noGrp="1"/>
          </p:cNvSpPr>
          <p:nvPr>
            <p:ph type="body" sz="quarter" idx="15"/>
          </p:nvPr>
        </p:nvSpPr>
        <p:spPr>
          <a:xfrm>
            <a:off x="698500" y="1028700"/>
            <a:ext cx="7810500" cy="304800"/>
          </a:xfrm>
        </p:spPr>
        <p:txBody>
          <a:bodyPr/>
          <a:lstStyle>
            <a:lvl1pPr marL="0" indent="0">
              <a:defRPr sz="1800">
                <a:solidFill>
                  <a:schemeClr val="accent1"/>
                </a:solidFill>
              </a:defRPr>
            </a:lvl1pPr>
          </a:lstStyle>
          <a:p>
            <a:pPr lvl="0"/>
            <a:r>
              <a:rPr lang="it-IT" dirty="0" smtClean="0"/>
              <a:t>Fare clic per modificare stili del testo dello schema</a:t>
            </a:r>
          </a:p>
        </p:txBody>
      </p:sp>
      <p:sp>
        <p:nvSpPr>
          <p:cNvPr id="6" name="Espace réservé du numéro de diapositive 5"/>
          <p:cNvSpPr>
            <a:spLocks noGrp="1"/>
          </p:cNvSpPr>
          <p:nvPr>
            <p:ph type="sldNum" sz="quarter" idx="16"/>
          </p:nvPr>
        </p:nvSpPr>
        <p:spPr/>
        <p:txBody>
          <a:bodyPr/>
          <a:lstStyle>
            <a:lvl1pPr>
              <a:defRPr/>
            </a:lvl1pPr>
          </a:lstStyle>
          <a:p>
            <a:pPr>
              <a:defRPr/>
            </a:pPr>
            <a:fld id="{1548801A-7F5F-47DA-B117-300EE88BAD25}" type="slidenum">
              <a:rPr lang="fr-FR"/>
              <a:pPr>
                <a:defRPr/>
              </a:pPr>
              <a:t>‹N›</a:t>
            </a:fld>
            <a:endParaRPr lang="fr-F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4" name="Image 7"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5"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5"/>
          <p:cNvSpPr>
            <a:spLocks noGrp="1"/>
          </p:cNvSpPr>
          <p:nvPr>
            <p:ph type="ctrTitle"/>
          </p:nvPr>
        </p:nvSpPr>
        <p:spPr>
          <a:xfrm>
            <a:off x="427977" y="1213798"/>
            <a:ext cx="7772400" cy="734031"/>
          </a:xfrm>
          <a:prstGeom prst="rect">
            <a:avLst/>
          </a:prstGeom>
        </p:spPr>
        <p:txBody>
          <a:bodyPr/>
          <a:lstStyle>
            <a:lvl1pPr algn="r">
              <a:buNone/>
              <a:defRPr lang="fr-FR" sz="3200" kern="1200" dirty="0">
                <a:solidFill>
                  <a:schemeClr val="tx2"/>
                </a:solidFill>
                <a:latin typeface="Lucida Bright"/>
                <a:ea typeface="+mj-ea"/>
                <a:cs typeface="Lucida Bright"/>
              </a:defRPr>
            </a:lvl1pPr>
          </a:lstStyle>
          <a:p>
            <a:r>
              <a:rPr lang="fr-FR" dirty="0" smtClean="0"/>
              <a:t>TITLE LUCIDA BRIGHT 32 PTS</a:t>
            </a:r>
            <a:endParaRPr lang="fr-FR" dirty="0"/>
          </a:p>
        </p:txBody>
      </p:sp>
      <p:sp>
        <p:nvSpPr>
          <p:cNvPr id="7" name="Espace réservé du texte 6"/>
          <p:cNvSpPr>
            <a:spLocks noGrp="1"/>
          </p:cNvSpPr>
          <p:nvPr>
            <p:ph type="body" sz="quarter" idx="11"/>
          </p:nvPr>
        </p:nvSpPr>
        <p:spPr>
          <a:xfrm>
            <a:off x="1250864" y="1727525"/>
            <a:ext cx="6951319" cy="1317625"/>
          </a:xfrm>
          <a:prstGeom prst="rect">
            <a:avLst/>
          </a:prstGeom>
        </p:spPr>
        <p:txBody>
          <a:bodyPr/>
          <a:lstStyle>
            <a:lvl1pPr algn="r">
              <a:lnSpc>
                <a:spcPct val="120000"/>
              </a:lnSpc>
              <a:buNone/>
              <a:defRPr lang="fr-FR" sz="1800" kern="1200" dirty="0">
                <a:solidFill>
                  <a:schemeClr val="accent6"/>
                </a:solidFill>
                <a:latin typeface="Lucida Sans Unicode" pitchFamily="34" charset="0"/>
                <a:ea typeface="+mn-ea"/>
                <a:cs typeface="Lucida Sans Unicode" pitchFamily="34" charset="0"/>
              </a:defRPr>
            </a:lvl1pPr>
          </a:lstStyle>
          <a:p>
            <a:pPr lvl="0"/>
            <a:r>
              <a:rPr lang="it-IT" dirty="0" err="1" smtClean="0"/>
              <a:t>Fare clic per modificare stili del testo dello schema</a:t>
            </a:r>
          </a:p>
          <a:p>
            <a:pPr lvl="1"/>
            <a:r>
              <a:rPr lang="it-IT" dirty="0" err="1" smtClean="0"/>
              <a:t>Secondo livello</a:t>
            </a:r>
          </a:p>
          <a:p>
            <a:pPr lvl="2"/>
            <a:r>
              <a:rPr lang="it-IT" dirty="0" err="1" smtClean="0"/>
              <a:t>Terzo livello</a:t>
            </a:r>
          </a:p>
        </p:txBody>
      </p:sp>
      <p:sp>
        <p:nvSpPr>
          <p:cNvPr id="8" name="Espace réservé du numéro de diapositive 2"/>
          <p:cNvSpPr>
            <a:spLocks noGrp="1"/>
          </p:cNvSpPr>
          <p:nvPr>
            <p:ph type="sldNum" sz="quarter" idx="12"/>
          </p:nvPr>
        </p:nvSpPr>
        <p:spPr/>
        <p:txBody>
          <a:bodyPr/>
          <a:lstStyle>
            <a:lvl1pPr>
              <a:defRPr/>
            </a:lvl1pPr>
          </a:lstStyle>
          <a:p>
            <a:pPr>
              <a:defRPr/>
            </a:pPr>
            <a:fld id="{B4B4B726-BAD1-4266-9F06-FA66AD248E0F}" type="slidenum">
              <a:rPr lang="fr-FR"/>
              <a:pPr>
                <a:defRPr/>
              </a:pPr>
              <a:t>‹N›</a:t>
            </a:fld>
            <a:endParaRPr lang="fr-F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5"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1"/>
          <p:cNvSpPr>
            <a:spLocks noGrp="1"/>
          </p:cNvSpPr>
          <p:nvPr>
            <p:ph type="ctrTitle"/>
          </p:nvPr>
        </p:nvSpPr>
        <p:spPr>
          <a:xfrm>
            <a:off x="497282" y="1080000"/>
            <a:ext cx="7822010" cy="1162496"/>
          </a:xfrm>
          <a:prstGeom prst="rect">
            <a:avLst/>
          </a:prstGeom>
        </p:spPr>
        <p:txBody>
          <a:bodyPr anchor="b"/>
          <a:lstStyle>
            <a:lvl1pPr>
              <a:buNone/>
              <a:defRPr sz="3200">
                <a:solidFill>
                  <a:srgbClr val="5C7F92"/>
                </a:solidFill>
              </a:defRPr>
            </a:lvl1pPr>
          </a:lstStyle>
          <a:p>
            <a:r>
              <a:rPr lang="it-IT" dirty="0" smtClean="0"/>
              <a:t>Fare clic per modificare lo stile del titolo</a:t>
            </a:r>
            <a:endParaRPr lang="fr-FR" dirty="0"/>
          </a:p>
        </p:txBody>
      </p:sp>
      <p:sp>
        <p:nvSpPr>
          <p:cNvPr id="8" name="Sous-titre 2"/>
          <p:cNvSpPr>
            <a:spLocks noGrp="1"/>
          </p:cNvSpPr>
          <p:nvPr>
            <p:ph type="subTitle" idx="1"/>
          </p:nvPr>
        </p:nvSpPr>
        <p:spPr>
          <a:xfrm>
            <a:off x="1527940" y="2412000"/>
            <a:ext cx="6811196" cy="2702140"/>
          </a:xfrm>
          <a:prstGeom prst="rect">
            <a:avLst/>
          </a:prstGeom>
        </p:spPr>
        <p:txBody>
          <a:bodyPr/>
          <a:lstStyle>
            <a:lvl1pPr marL="342900" indent="-342900" algn="l">
              <a:lnSpc>
                <a:spcPct val="120000"/>
              </a:lnSpc>
              <a:buFont typeface="+mj-lt"/>
              <a:buAutoNum type="alphaUcPeriod"/>
              <a:defRPr sz="1800">
                <a:solidFill>
                  <a:srgbClr val="3095B4"/>
                </a:solidFill>
                <a:latin typeface="+mj-lt"/>
              </a:defRPr>
            </a:lvl1pPr>
            <a:lvl2pPr marL="268288" indent="0" algn="l">
              <a:lnSpc>
                <a:spcPct val="100000"/>
              </a:lnSpc>
              <a:buNone/>
              <a:defRPr sz="1400">
                <a:solidFill>
                  <a:srgbClr val="595959"/>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it-IT" dirty="0" smtClean="0"/>
              <a:t>Fare clic per modificare lo stile del sottotitolo dello schema</a:t>
            </a:r>
            <a:endParaRPr lang="fr-FR" dirty="0" smtClean="0"/>
          </a:p>
        </p:txBody>
      </p:sp>
      <p:sp>
        <p:nvSpPr>
          <p:cNvPr id="7" name="Espace réservé du numéro de diapositive 2"/>
          <p:cNvSpPr>
            <a:spLocks noGrp="1"/>
          </p:cNvSpPr>
          <p:nvPr>
            <p:ph type="sldNum" sz="quarter" idx="10"/>
          </p:nvPr>
        </p:nvSpPr>
        <p:spPr/>
        <p:txBody>
          <a:bodyPr/>
          <a:lstStyle>
            <a:lvl1pPr>
              <a:defRPr/>
            </a:lvl1pPr>
          </a:lstStyle>
          <a:p>
            <a:pPr>
              <a:defRPr/>
            </a:pPr>
            <a:fld id="{F8479E97-31AB-4CD2-94E1-0A8322669732}" type="slidenum">
              <a:rPr lang="fr-FR"/>
              <a:pPr>
                <a:defRPr/>
              </a:pPr>
              <a:t>‹N›</a:t>
            </a:fld>
            <a:endParaRPr lang="fr-F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3"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4"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6" name="Titre 1"/>
          <p:cNvSpPr>
            <a:spLocks noGrp="1"/>
          </p:cNvSpPr>
          <p:nvPr>
            <p:ph type="title"/>
          </p:nvPr>
        </p:nvSpPr>
        <p:spPr>
          <a:xfrm>
            <a:off x="1003300" y="1906588"/>
            <a:ext cx="7683500" cy="1143000"/>
          </a:xfrm>
          <a:prstGeom prst="rect">
            <a:avLst/>
          </a:prstGeom>
        </p:spPr>
        <p:txBody>
          <a:bodyPr/>
          <a:lstStyle>
            <a:lvl1pPr marL="0" indent="0">
              <a:buNone/>
              <a:defRPr sz="3200">
                <a:solidFill>
                  <a:schemeClr val="accent6"/>
                </a:solidFill>
              </a:defRPr>
            </a:lvl1pPr>
          </a:lstStyle>
          <a:p>
            <a:r>
              <a:rPr lang="fr-FR" dirty="0" smtClean="0"/>
              <a:t>Cliquez pour modifier le style du titre</a:t>
            </a:r>
            <a:endParaRPr lang="fr-FR" dirty="0"/>
          </a:p>
        </p:txBody>
      </p:sp>
      <p:sp>
        <p:nvSpPr>
          <p:cNvPr id="5" name="Espace réservé du numéro de diapositive 2"/>
          <p:cNvSpPr>
            <a:spLocks noGrp="1"/>
          </p:cNvSpPr>
          <p:nvPr>
            <p:ph type="sldNum" sz="quarter" idx="10"/>
          </p:nvPr>
        </p:nvSpPr>
        <p:spPr/>
        <p:txBody>
          <a:bodyPr/>
          <a:lstStyle>
            <a:lvl1pPr>
              <a:defRPr/>
            </a:lvl1pPr>
          </a:lstStyle>
          <a:p>
            <a:pPr>
              <a:defRPr/>
            </a:pPr>
            <a:fld id="{08497F1F-71AA-41B3-87A1-62CC78929B4E}" type="slidenum">
              <a:rPr lang="fr-FR"/>
              <a:pPr>
                <a:defRPr/>
              </a:pPr>
              <a:t>‹N›</a:t>
            </a:fld>
            <a:endParaRPr lang="fr-F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Empty">
    <p:spTree>
      <p:nvGrpSpPr>
        <p:cNvPr id="1" name=""/>
        <p:cNvGrpSpPr/>
        <p:nvPr/>
      </p:nvGrpSpPr>
      <p:grpSpPr>
        <a:xfrm>
          <a:off x="0" y="0"/>
          <a:ext cx="0" cy="0"/>
          <a:chOff x="0" y="0"/>
          <a:chExt cx="0" cy="0"/>
        </a:xfrm>
      </p:grpSpPr>
      <p:pic>
        <p:nvPicPr>
          <p:cNvPr id="2" name="Image 5"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3"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sp>
        <p:nvSpPr>
          <p:cNvPr id="4" name="Espace réservé du numéro de diapositive 2"/>
          <p:cNvSpPr>
            <a:spLocks noGrp="1"/>
          </p:cNvSpPr>
          <p:nvPr>
            <p:ph type="sldNum" sz="quarter" idx="10"/>
          </p:nvPr>
        </p:nvSpPr>
        <p:spPr/>
        <p:txBody>
          <a:bodyPr/>
          <a:lstStyle>
            <a:lvl1pPr>
              <a:defRPr/>
            </a:lvl1pPr>
          </a:lstStyle>
          <a:p>
            <a:pPr>
              <a:defRPr/>
            </a:pPr>
            <a:fld id="{C29B5647-A22A-4944-860E-33085138A0B1}" type="slidenum">
              <a:rPr lang="fr-FR"/>
              <a:pPr>
                <a:defRPr/>
              </a:pPr>
              <a:t>‹N›</a:t>
            </a:fld>
            <a:endParaRPr lang="fr-FR"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2" name="Image 6" descr="virgule.png"/>
          <p:cNvPicPr>
            <a:picLocks noChangeAspect="1"/>
          </p:cNvPicPr>
          <p:nvPr userDrawn="1"/>
        </p:nvPicPr>
        <p:blipFill>
          <a:blip r:embed="rId2"/>
          <a:srcRect/>
          <a:stretch>
            <a:fillRect/>
          </a:stretch>
        </p:blipFill>
        <p:spPr bwMode="auto">
          <a:xfrm>
            <a:off x="-1588" y="5389563"/>
            <a:ext cx="9144001" cy="1458912"/>
          </a:xfrm>
          <a:prstGeom prst="rect">
            <a:avLst/>
          </a:prstGeom>
          <a:noFill/>
          <a:ln w="9525">
            <a:noFill/>
            <a:miter lim="800000"/>
            <a:headEnd/>
            <a:tailEnd/>
          </a:ln>
        </p:spPr>
      </p:pic>
      <p:pic>
        <p:nvPicPr>
          <p:cNvPr id="3" name="Image 7" descr="ALTRAN RGB.png"/>
          <p:cNvPicPr>
            <a:picLocks noChangeAspect="1"/>
          </p:cNvPicPr>
          <p:nvPr userDrawn="1"/>
        </p:nvPicPr>
        <p:blipFill>
          <a:blip r:embed="rId3"/>
          <a:srcRect/>
          <a:stretch>
            <a:fillRect/>
          </a:stretch>
        </p:blipFill>
        <p:spPr bwMode="auto">
          <a:xfrm>
            <a:off x="7742238" y="6369050"/>
            <a:ext cx="1177925" cy="254000"/>
          </a:xfrm>
          <a:prstGeom prst="rect">
            <a:avLst/>
          </a:prstGeom>
          <a:noFill/>
          <a:ln w="9525">
            <a:noFill/>
            <a:miter lim="800000"/>
            <a:headEnd/>
            <a:tailEnd/>
          </a:ln>
        </p:spPr>
      </p:pic>
      <p:pic>
        <p:nvPicPr>
          <p:cNvPr id="4" name="Picture 2" descr="D:\Lea\3 - Branding\DIRECT\GRAPHIC ELEMENTS\Prism_Innovation_Makers\Innovation makers block (more than 50%) [RVB] [Comp].png"/>
          <p:cNvPicPr>
            <a:picLocks noChangeAspect="1" noChangeArrowheads="1"/>
          </p:cNvPicPr>
          <p:nvPr userDrawn="1"/>
        </p:nvPicPr>
        <p:blipFill>
          <a:blip r:embed="rId4"/>
          <a:srcRect/>
          <a:stretch>
            <a:fillRect/>
          </a:stretch>
        </p:blipFill>
        <p:spPr bwMode="auto">
          <a:xfrm>
            <a:off x="1452563" y="1666875"/>
            <a:ext cx="6099175" cy="2947988"/>
          </a:xfrm>
          <a:prstGeom prst="rect">
            <a:avLst/>
          </a:prstGeom>
          <a:noFill/>
          <a:ln w="9525">
            <a:noFill/>
            <a:miter lim="800000"/>
            <a:headEnd/>
            <a:tailEnd/>
          </a:ln>
        </p:spPr>
      </p:pic>
      <p:sp>
        <p:nvSpPr>
          <p:cNvPr id="5" name="Espace réservé du numéro de diapositive 2"/>
          <p:cNvSpPr>
            <a:spLocks noGrp="1"/>
          </p:cNvSpPr>
          <p:nvPr>
            <p:ph type="sldNum" sz="quarter" idx="10"/>
          </p:nvPr>
        </p:nvSpPr>
        <p:spPr/>
        <p:txBody>
          <a:bodyPr/>
          <a:lstStyle>
            <a:lvl1pPr>
              <a:defRPr/>
            </a:lvl1pPr>
          </a:lstStyle>
          <a:p>
            <a:pPr>
              <a:defRPr/>
            </a:pPr>
            <a:fld id="{9F8FE14F-4695-4F56-BB8A-258197BA631C}" type="slidenum">
              <a:rPr lang="fr-FR"/>
              <a:pPr>
                <a:defRPr/>
              </a:pPr>
              <a:t>‹N›</a:t>
            </a:fld>
            <a:endParaRPr lang="fr-FR"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Cliquez et modifiez le titre</a:t>
            </a:r>
            <a:endParaRPr lang="fr-FR"/>
          </a:p>
        </p:txBody>
      </p:sp>
      <p:sp>
        <p:nvSpPr>
          <p:cNvPr id="3" name="Espace réservé du numéro de diapositive 4"/>
          <p:cNvSpPr>
            <a:spLocks noGrp="1"/>
          </p:cNvSpPr>
          <p:nvPr>
            <p:ph type="sldNum" sz="quarter" idx="10"/>
          </p:nvPr>
        </p:nvSpPr>
        <p:spPr/>
        <p:txBody>
          <a:bodyPr/>
          <a:lstStyle>
            <a:lvl1pPr>
              <a:defRPr/>
            </a:lvl1pPr>
          </a:lstStyle>
          <a:p>
            <a:pPr>
              <a:defRPr/>
            </a:pPr>
            <a:fld id="{0FA239DC-6F6E-47BA-839E-6DA6A045AF7D}"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14"/>
          </p:nvPr>
        </p:nvSpPr>
        <p:spPr/>
        <p:txBody>
          <a:bodyPr/>
          <a:lstStyle>
            <a:lvl1pPr fontAlgn="auto">
              <a:spcBef>
                <a:spcPts val="0"/>
              </a:spcBef>
              <a:spcAft>
                <a:spcPts val="0"/>
              </a:spcAft>
              <a:defRPr sz="1100">
                <a:solidFill>
                  <a:prstClr val="white"/>
                </a:solidFill>
                <a:latin typeface="Lucida Sans"/>
                <a:cs typeface="Lucida Sans"/>
              </a:defRPr>
            </a:lvl1pPr>
          </a:lstStyle>
          <a:p>
            <a:pPr>
              <a:defRPr/>
            </a:pPr>
            <a:fld id="{C5C0AE23-2C1F-407F-A2AA-4133E0D7B602}" type="slidenum">
              <a:rPr lang="fr-FR"/>
              <a:pPr>
                <a:defRPr/>
              </a:pPr>
              <a:t>‹N›</a:t>
            </a:fld>
            <a:endParaRPr lang="fr-FR" dirty="0"/>
          </a:p>
        </p:txBody>
      </p:sp>
    </p:spTree>
  </p:cSld>
  <p:clrMapOvr>
    <a:masterClrMapping/>
  </p:clrMapOvr>
  <p:transition advClick="0" advTm="6000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0" y="6464300"/>
            <a:ext cx="560388" cy="266700"/>
          </a:xfrm>
          <a:prstGeom prst="rect">
            <a:avLst/>
          </a:prstGeom>
          <a:noFill/>
          <a:ln w="9525">
            <a:noFill/>
            <a:miter lim="800000"/>
            <a:headEnd/>
            <a:tailEnd/>
          </a:ln>
        </p:spPr>
        <p:txBody>
          <a:bodyPr anchor="b"/>
          <a:lstStyle/>
          <a:p>
            <a:pPr defTabSz="914400" eaLnBrk="0" hangingPunct="0">
              <a:defRPr/>
            </a:pPr>
            <a:fld id="{2EAA84CF-0180-41CC-83CA-8C89ACB7466A}" type="slidenum">
              <a:rPr lang="fr-FR" sz="1100">
                <a:solidFill>
                  <a:prstClr val="white"/>
                </a:solidFill>
                <a:latin typeface="Lucida Sans" pitchFamily="34" charset="0"/>
                <a:ea typeface="ヒラギノ角ゴ Pro W3"/>
                <a:cs typeface="ヒラギノ角ゴ Pro W3"/>
              </a:rPr>
              <a:pPr defTabSz="914400" eaLnBrk="0" hangingPunct="0">
                <a:defRPr/>
              </a:pPr>
              <a:t>‹N›</a:t>
            </a:fld>
            <a:endParaRPr lang="fr-FR" sz="1100">
              <a:solidFill>
                <a:prstClr val="white"/>
              </a:solidFill>
              <a:latin typeface="Lucida Sans" pitchFamily="34" charset="0"/>
              <a:ea typeface="ヒラギノ角ゴ Pro W3"/>
              <a:cs typeface="ヒラギノ角ゴ Pro W3"/>
            </a:endParaRPr>
          </a:p>
        </p:txBody>
      </p:sp>
      <p:sp>
        <p:nvSpPr>
          <p:cNvPr id="2" name="Titre 1"/>
          <p:cNvSpPr>
            <a:spLocks noGrp="1"/>
          </p:cNvSpPr>
          <p:nvPr>
            <p:ph type="title"/>
          </p:nvPr>
        </p:nvSpPr>
        <p:spPr/>
        <p:txBody>
          <a:bodyPr/>
          <a:lstStyle/>
          <a:p>
            <a:r>
              <a:rPr lang="en-US" dirty="0" smtClean="0"/>
              <a:t>Click to edit Master title style</a:t>
            </a:r>
            <a:endParaRPr lang="fr-FR" dirty="0"/>
          </a:p>
        </p:txBody>
      </p:sp>
      <p:sp>
        <p:nvSpPr>
          <p:cNvPr id="3" name="Espace réservé du contenu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Rectangle 11"/>
          <p:cNvSpPr>
            <a:spLocks noGrp="1" noChangeArrowheads="1"/>
          </p:cNvSpPr>
          <p:nvPr>
            <p:ph type="ftr" sz="quarter" idx="10"/>
            <p:custDataLst>
              <p:tags r:id="rId1"/>
            </p:custDataLst>
          </p:nvPr>
        </p:nvSpPr>
        <p:spPr>
          <a:xfrm>
            <a:off x="3124200" y="6583363"/>
            <a:ext cx="2895600" cy="274637"/>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595959"/>
                </a:solidFill>
                <a:latin typeface="Lucida Sans" pitchFamily="34" charset="0"/>
              </a:defRPr>
            </a:lvl1pPr>
          </a:lstStyle>
          <a:p>
            <a:r>
              <a:rPr lang="de-DE"/>
              <a:t>Altran Power Point Template 2012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14"/>
          </p:nvPr>
        </p:nvSpPr>
        <p:spPr>
          <a:xfrm>
            <a:off x="4763" y="6434138"/>
            <a:ext cx="823912" cy="365125"/>
          </a:xfrm>
          <a:prstGeom prst="rect">
            <a:avLst/>
          </a:prstGeom>
        </p:spPr>
        <p:txBody>
          <a:bodyPr/>
          <a:lstStyle>
            <a:lvl1pPr fontAlgn="auto">
              <a:spcBef>
                <a:spcPts val="0"/>
              </a:spcBef>
              <a:spcAft>
                <a:spcPts val="0"/>
              </a:spcAft>
              <a:defRPr sz="1100">
                <a:solidFill>
                  <a:schemeClr val="bg1"/>
                </a:solidFill>
                <a:latin typeface="Lucida Sans"/>
                <a:cs typeface="Lucida Sans"/>
              </a:defRPr>
            </a:lvl1pPr>
          </a:lstStyle>
          <a:p>
            <a:pPr>
              <a:defRPr/>
            </a:pPr>
            <a:fld id="{DCFB7096-A9C9-4E25-B600-438BD1F8F698}" type="slidenum">
              <a:rPr lang="fr-FR"/>
              <a:pPr>
                <a:defRPr/>
              </a:pPr>
              <a:t>‹N›</a:t>
            </a:fld>
            <a:endParaRPr lang="fr-FR" dirty="0"/>
          </a:p>
        </p:txBody>
      </p:sp>
    </p:spTree>
  </p:cSld>
  <p:clrMapOvr>
    <a:masterClrMapping/>
  </p:clrMapOvr>
  <p:transition advClick="0" advTm="6000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Vuota">
    <p:spTree>
      <p:nvGrpSpPr>
        <p:cNvPr id="1" name=""/>
        <p:cNvGrpSpPr/>
        <p:nvPr/>
      </p:nvGrpSpPr>
      <p:grpSpPr>
        <a:xfrm>
          <a:off x="0" y="0"/>
          <a:ext cx="0" cy="0"/>
          <a:chOff x="0" y="0"/>
          <a:chExt cx="0" cy="0"/>
        </a:xfrm>
      </p:grpSpPr>
      <p:sp>
        <p:nvSpPr>
          <p:cNvPr id="4"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14"/>
          </p:nvPr>
        </p:nvSpPr>
        <p:spPr>
          <a:xfrm>
            <a:off x="4763" y="6434138"/>
            <a:ext cx="823912" cy="365125"/>
          </a:xfrm>
          <a:prstGeom prst="rect">
            <a:avLst/>
          </a:prstGeom>
        </p:spPr>
        <p:txBody>
          <a:bodyPr/>
          <a:lstStyle>
            <a:lvl1pPr fontAlgn="auto">
              <a:spcBef>
                <a:spcPts val="0"/>
              </a:spcBef>
              <a:spcAft>
                <a:spcPts val="0"/>
              </a:spcAft>
              <a:defRPr sz="1100">
                <a:solidFill>
                  <a:schemeClr val="bg1"/>
                </a:solidFill>
                <a:latin typeface="Lucida Sans"/>
                <a:cs typeface="Lucida Sans"/>
              </a:defRPr>
            </a:lvl1pPr>
          </a:lstStyle>
          <a:p>
            <a:pPr>
              <a:defRPr/>
            </a:pPr>
            <a:fld id="{73F92888-009B-497E-99CF-E7C0EF89374D}" type="slidenum">
              <a:rPr lang="fr-FR"/>
              <a:pPr>
                <a:defRPr/>
              </a:pPr>
              <a:t>‹N›</a:t>
            </a:fld>
            <a:endParaRPr lang="fr-FR" dirty="0"/>
          </a:p>
        </p:txBody>
      </p:sp>
    </p:spTree>
  </p:cSld>
  <p:clrMapOvr>
    <a:masterClrMapping/>
  </p:clrMapOvr>
  <p:transition advClick="0" advTm="6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4" name="Rectangle 3"/>
          <p:cNvSpPr txBox="1">
            <a:spLocks noChangeArrowheads="1"/>
          </p:cNvSpPr>
          <p:nvPr userDrawn="1"/>
        </p:nvSpPr>
        <p:spPr bwMode="auto">
          <a:xfrm>
            <a:off x="0" y="6464300"/>
            <a:ext cx="560388" cy="266700"/>
          </a:xfrm>
          <a:prstGeom prst="rect">
            <a:avLst/>
          </a:prstGeom>
          <a:noFill/>
          <a:ln w="9525">
            <a:noFill/>
            <a:miter lim="800000"/>
            <a:headEnd/>
            <a:tailEnd/>
          </a:ln>
        </p:spPr>
        <p:txBody>
          <a:bodyPr anchor="b"/>
          <a:lstStyle/>
          <a:p>
            <a:pPr eaLnBrk="0" hangingPunct="0">
              <a:defRPr/>
            </a:pPr>
            <a:fld id="{DB62BD7F-D4FF-42F3-BE84-FBAE8385514A}" type="slidenum">
              <a:rPr lang="fr-FR" sz="1100">
                <a:solidFill>
                  <a:prstClr val="white"/>
                </a:solidFill>
                <a:latin typeface="Lucida Sans" pitchFamily="34" charset="0"/>
                <a:ea typeface="ヒラギノ角ゴ Pro W3"/>
                <a:cs typeface="ヒラギノ角ゴ Pro W3"/>
              </a:rPr>
              <a:pPr eaLnBrk="0" hangingPunct="0">
                <a:defRPr/>
              </a:pPr>
              <a:t>‹N›</a:t>
            </a:fld>
            <a:endParaRPr lang="fr-FR" sz="1100">
              <a:solidFill>
                <a:prstClr val="white"/>
              </a:solidFill>
              <a:latin typeface="Lucida Sans" pitchFamily="34" charset="0"/>
              <a:ea typeface="ヒラギノ角ゴ Pro W3"/>
              <a:cs typeface="ヒラギノ角ゴ Pro W3"/>
            </a:endParaRPr>
          </a:p>
        </p:txBody>
      </p:sp>
      <p:sp>
        <p:nvSpPr>
          <p:cNvPr id="2" name="Titre 1"/>
          <p:cNvSpPr>
            <a:spLocks noGrp="1"/>
          </p:cNvSpPr>
          <p:nvPr>
            <p:ph type="title"/>
          </p:nvPr>
        </p:nvSpPr>
        <p:spPr/>
        <p:txBody>
          <a:bodyPr/>
          <a:lstStyle/>
          <a:p>
            <a:r>
              <a:rPr lang="en-US" dirty="0" smtClean="0"/>
              <a:t>Click to edit Master title style</a:t>
            </a:r>
            <a:endParaRPr lang="fr-FR" dirty="0"/>
          </a:p>
        </p:txBody>
      </p:sp>
      <p:sp>
        <p:nvSpPr>
          <p:cNvPr id="3" name="Espace réservé du contenu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Rectangle 11"/>
          <p:cNvSpPr>
            <a:spLocks noGrp="1" noChangeArrowheads="1"/>
          </p:cNvSpPr>
          <p:nvPr>
            <p:ph type="ftr" sz="quarter" idx="10"/>
            <p:custDataLst>
              <p:tags r:id="rId1"/>
            </p:custDataLst>
          </p:nvPr>
        </p:nvSpPr>
        <p:spPr>
          <a:xfrm>
            <a:off x="3124200" y="6583363"/>
            <a:ext cx="2895600" cy="274637"/>
          </a:xfrm>
          <a:prstGeom prst="rect">
            <a:avLst/>
          </a:prstGeom>
        </p:spPr>
        <p:txBody>
          <a:bodyPr/>
          <a:lstStyle>
            <a:lvl1pPr algn="ctr">
              <a:defRPr sz="1000" smtClean="0">
                <a:solidFill>
                  <a:srgbClr val="595959"/>
                </a:solidFill>
                <a:latin typeface="+mn-lt"/>
                <a:cs typeface="Arial" pitchFamily="34" charset="0"/>
              </a:defRPr>
            </a:lvl1pPr>
          </a:lstStyle>
          <a:p>
            <a:pPr>
              <a:defRPr/>
            </a:pPr>
            <a:r>
              <a:rPr lang="de-DE"/>
              <a:t>Altran Power Point Template 2012</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94267" y="727200"/>
            <a:ext cx="7797800" cy="590902"/>
          </a:xfrm>
        </p:spPr>
        <p:txBody>
          <a:bodyPr>
            <a:normAutofit/>
          </a:bodyPr>
          <a:lstStyle>
            <a:lvl1pPr marL="265113" indent="-265113" algn="l">
              <a:lnSpc>
                <a:spcPct val="120000"/>
              </a:lnSpc>
              <a:buFont typeface="+mj-lt"/>
              <a:buAutoNum type="arabicPeriod"/>
              <a:defRPr sz="1800">
                <a:solidFill>
                  <a:srgbClr val="3095B4"/>
                </a:solidFill>
                <a:latin typeface="Lucida Bright"/>
                <a:cs typeface="Lucida Bright"/>
              </a:defRPr>
            </a:lvl1pPr>
            <a:lvl2pPr marL="265113" indent="0" algn="l">
              <a:lnSpc>
                <a:spcPct val="100000"/>
              </a:lnSpc>
              <a:buNone/>
              <a:defRPr sz="1400">
                <a:solidFill>
                  <a:srgbClr val="737C82"/>
                </a:solidFill>
                <a:latin typeface="Lucida Sans"/>
                <a:cs typeface="Lucida Sans"/>
              </a:defRPr>
            </a:lvl2pPr>
            <a:lvl3pPr marL="265113" indent="0" algn="l">
              <a:lnSpc>
                <a:spcPct val="120000"/>
              </a:lnSpc>
              <a:buNone/>
              <a:defRPr sz="1000">
                <a:solidFill>
                  <a:srgbClr val="737C82"/>
                </a:solidFill>
                <a:latin typeface="Lucida Sans"/>
                <a:cs typeface="Lucida Sans"/>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fr-FR" dirty="0" smtClean="0"/>
          </a:p>
        </p:txBody>
      </p:sp>
      <p:sp>
        <p:nvSpPr>
          <p:cNvPr id="5" name="Espace réservé du texte 4"/>
          <p:cNvSpPr>
            <a:spLocks noGrp="1"/>
          </p:cNvSpPr>
          <p:nvPr>
            <p:ph type="body" sz="quarter" idx="13"/>
          </p:nvPr>
        </p:nvSpPr>
        <p:spPr>
          <a:xfrm>
            <a:off x="694116" y="1360800"/>
            <a:ext cx="7702550" cy="4674240"/>
          </a:xfrm>
        </p:spPr>
        <p:txBody>
          <a:bodyPr/>
          <a:lstStyle>
            <a:lvl1pPr>
              <a:defRPr>
                <a:latin typeface="Lucida Sans Unicode" pitchFamily="34" charset="0"/>
                <a:cs typeface="Lucida Sans Unicode" pitchFamily="34" charset="0"/>
              </a:defRPr>
            </a:lvl1pPr>
            <a:lvl2pPr marL="265113" inden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a:defRPr/>
            </a:lvl4pPr>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u numéro de diapositive 5"/>
          <p:cNvSpPr>
            <a:spLocks noGrp="1"/>
          </p:cNvSpPr>
          <p:nvPr>
            <p:ph type="sldNum" sz="quarter" idx="14"/>
          </p:nvPr>
        </p:nvSpPr>
        <p:spPr/>
        <p:txBody>
          <a:bodyPr/>
          <a:lstStyle>
            <a:lvl1pPr>
              <a:defRPr/>
            </a:lvl1pPr>
          </a:lstStyle>
          <a:p>
            <a:pPr>
              <a:defRPr/>
            </a:pPr>
            <a:fld id="{1A8BC667-7006-4609-8108-CF1FBAFCE8C3}" type="slidenum">
              <a:rPr lang="fr-FR"/>
              <a:pPr>
                <a:defRPr/>
              </a:pPr>
              <a:t>‹N›</a:t>
            </a:fld>
            <a:endParaRPr lang="fr-FR" dirty="0"/>
          </a:p>
        </p:txBody>
      </p:sp>
    </p:spTree>
  </p:cSld>
  <p:clrMapOvr>
    <a:masterClrMapping/>
  </p:clrMapOvr>
  <p:transition advClick="0" advTm="60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5.png"/><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5.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2.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7.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5.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8.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6" descr="virgule.png"/>
          <p:cNvPicPr>
            <a:picLocks noChangeAspect="1"/>
          </p:cNvPicPr>
          <p:nvPr/>
        </p:nvPicPr>
        <p:blipFill>
          <a:blip r:embed="rId5"/>
          <a:srcRect/>
          <a:stretch>
            <a:fillRect/>
          </a:stretch>
        </p:blipFill>
        <p:spPr bwMode="auto">
          <a:xfrm>
            <a:off x="9525" y="5356225"/>
            <a:ext cx="9144000" cy="1460500"/>
          </a:xfrm>
          <a:prstGeom prst="rect">
            <a:avLst/>
          </a:prstGeom>
          <a:noFill/>
          <a:ln w="9525">
            <a:noFill/>
            <a:miter lim="800000"/>
            <a:headEnd/>
            <a:tailEnd/>
          </a:ln>
        </p:spPr>
      </p:pic>
      <p:sp>
        <p:nvSpPr>
          <p:cNvPr id="1027" name="Espace réservé du titre 1"/>
          <p:cNvSpPr>
            <a:spLocks noGrp="1"/>
          </p:cNvSpPr>
          <p:nvPr>
            <p:ph type="title"/>
          </p:nvPr>
        </p:nvSpPr>
        <p:spPr bwMode="auto">
          <a:xfrm>
            <a:off x="1003300" y="1906588"/>
            <a:ext cx="76835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8" name="Espace réservé du texte 2"/>
          <p:cNvSpPr>
            <a:spLocks noGrp="1"/>
          </p:cNvSpPr>
          <p:nvPr>
            <p:ph type="body" idx="1"/>
          </p:nvPr>
        </p:nvSpPr>
        <p:spPr bwMode="auto">
          <a:xfrm>
            <a:off x="1003300" y="3049588"/>
            <a:ext cx="7683500" cy="307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endParaRPr lang="fr-FR" smtClean="0"/>
          </a:p>
          <a:p>
            <a:pPr lvl="1"/>
            <a:r>
              <a:rPr lang="fr-FR" smtClean="0"/>
              <a:t>Deuxième niveau</a:t>
            </a:r>
          </a:p>
        </p:txBody>
      </p:sp>
      <p:pic>
        <p:nvPicPr>
          <p:cNvPr id="1029" name="Image 7" descr="ALTRAN RGB.png"/>
          <p:cNvPicPr>
            <a:picLocks noChangeAspect="1"/>
          </p:cNvPicPr>
          <p:nvPr/>
        </p:nvPicPr>
        <p:blipFill>
          <a:blip r:embed="rId6"/>
          <a:srcRect/>
          <a:stretch>
            <a:fillRect/>
          </a:stretch>
        </p:blipFill>
        <p:spPr bwMode="auto">
          <a:xfrm>
            <a:off x="7742238" y="6369050"/>
            <a:ext cx="1177925" cy="25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9" r:id="rId1"/>
    <p:sldLayoutId id="2147483802" r:id="rId2"/>
    <p:sldLayoutId id="2147483803" r:id="rId3"/>
  </p:sldLayoutIdLst>
  <p:transition advClick="0" advTm="60000"/>
  <p:hf hdr="0" ftr="0" dt="0"/>
  <p:txStyles>
    <p:titleStyle>
      <a:lvl1pPr algn="l" defTabSz="457200" rtl="0" eaLnBrk="0" fontAlgn="base" hangingPunct="0">
        <a:spcBef>
          <a:spcPct val="0"/>
        </a:spcBef>
        <a:spcAft>
          <a:spcPct val="0"/>
        </a:spcAft>
        <a:defRPr sz="3200" kern="1200">
          <a:solidFill>
            <a:srgbClr val="5C7F92"/>
          </a:solidFill>
          <a:latin typeface="Lucida Bright"/>
          <a:ea typeface="Lucida Bright" pitchFamily="18" charset="0"/>
          <a:cs typeface="Lucida Bright"/>
        </a:defRPr>
      </a:lvl1pPr>
      <a:lvl2pPr algn="l" defTabSz="457200" rtl="0" eaLnBrk="0" fontAlgn="base" hangingPunct="0">
        <a:spcBef>
          <a:spcPct val="0"/>
        </a:spcBef>
        <a:spcAft>
          <a:spcPct val="0"/>
        </a:spcAft>
        <a:defRPr sz="3200">
          <a:solidFill>
            <a:srgbClr val="5C7F92"/>
          </a:solidFill>
          <a:latin typeface="Lucida Bright" pitchFamily="18" charset="0"/>
          <a:ea typeface="Lucida Bright" pitchFamily="18" charset="0"/>
          <a:cs typeface="Lucida Bright" pitchFamily="18" charset="0"/>
        </a:defRPr>
      </a:lvl2pPr>
      <a:lvl3pPr algn="l" defTabSz="457200" rtl="0" eaLnBrk="0" fontAlgn="base" hangingPunct="0">
        <a:spcBef>
          <a:spcPct val="0"/>
        </a:spcBef>
        <a:spcAft>
          <a:spcPct val="0"/>
        </a:spcAft>
        <a:defRPr sz="3200">
          <a:solidFill>
            <a:srgbClr val="5C7F92"/>
          </a:solidFill>
          <a:latin typeface="Lucida Bright" pitchFamily="18" charset="0"/>
          <a:ea typeface="Lucida Bright" pitchFamily="18" charset="0"/>
          <a:cs typeface="Lucida Bright" pitchFamily="18" charset="0"/>
        </a:defRPr>
      </a:lvl3pPr>
      <a:lvl4pPr algn="l" defTabSz="457200" rtl="0" eaLnBrk="0" fontAlgn="base" hangingPunct="0">
        <a:spcBef>
          <a:spcPct val="0"/>
        </a:spcBef>
        <a:spcAft>
          <a:spcPct val="0"/>
        </a:spcAft>
        <a:defRPr sz="3200">
          <a:solidFill>
            <a:srgbClr val="5C7F92"/>
          </a:solidFill>
          <a:latin typeface="Lucida Bright" pitchFamily="18" charset="0"/>
          <a:ea typeface="Lucida Bright" pitchFamily="18" charset="0"/>
          <a:cs typeface="Lucida Bright" pitchFamily="18" charset="0"/>
        </a:defRPr>
      </a:lvl4pPr>
      <a:lvl5pPr algn="l" defTabSz="457200" rtl="0" eaLnBrk="0" fontAlgn="base" hangingPunct="0">
        <a:spcBef>
          <a:spcPct val="0"/>
        </a:spcBef>
        <a:spcAft>
          <a:spcPct val="0"/>
        </a:spcAft>
        <a:defRPr sz="3200">
          <a:solidFill>
            <a:srgbClr val="5C7F92"/>
          </a:solidFill>
          <a:latin typeface="Lucida Bright" pitchFamily="18" charset="0"/>
          <a:ea typeface="Lucida Bright" pitchFamily="18" charset="0"/>
          <a:cs typeface="Lucida Bright" pitchFamily="18" charset="0"/>
        </a:defRPr>
      </a:lvl5pPr>
      <a:lvl6pPr marL="457200" algn="l" defTabSz="457200" rtl="0" eaLnBrk="1" fontAlgn="base" hangingPunct="1">
        <a:spcBef>
          <a:spcPct val="0"/>
        </a:spcBef>
        <a:spcAft>
          <a:spcPct val="0"/>
        </a:spcAft>
        <a:defRPr sz="3200">
          <a:solidFill>
            <a:srgbClr val="5C7F92"/>
          </a:solidFill>
          <a:latin typeface="Lucida Bright" pitchFamily="18" charset="0"/>
        </a:defRPr>
      </a:lvl6pPr>
      <a:lvl7pPr marL="914400" algn="l" defTabSz="457200" rtl="0" eaLnBrk="1" fontAlgn="base" hangingPunct="1">
        <a:spcBef>
          <a:spcPct val="0"/>
        </a:spcBef>
        <a:spcAft>
          <a:spcPct val="0"/>
        </a:spcAft>
        <a:defRPr sz="3200">
          <a:solidFill>
            <a:srgbClr val="5C7F92"/>
          </a:solidFill>
          <a:latin typeface="Lucida Bright" pitchFamily="18" charset="0"/>
        </a:defRPr>
      </a:lvl7pPr>
      <a:lvl8pPr marL="1371600" algn="l" defTabSz="457200" rtl="0" eaLnBrk="1" fontAlgn="base" hangingPunct="1">
        <a:spcBef>
          <a:spcPct val="0"/>
        </a:spcBef>
        <a:spcAft>
          <a:spcPct val="0"/>
        </a:spcAft>
        <a:defRPr sz="3200">
          <a:solidFill>
            <a:srgbClr val="5C7F92"/>
          </a:solidFill>
          <a:latin typeface="Lucida Bright" pitchFamily="18" charset="0"/>
        </a:defRPr>
      </a:lvl8pPr>
      <a:lvl9pPr marL="1828800" algn="l" defTabSz="457200" rtl="0" eaLnBrk="1" fontAlgn="base" hangingPunct="1">
        <a:spcBef>
          <a:spcPct val="0"/>
        </a:spcBef>
        <a:spcAft>
          <a:spcPct val="0"/>
        </a:spcAft>
        <a:defRPr sz="3200">
          <a:solidFill>
            <a:srgbClr val="5C7F92"/>
          </a:solidFill>
          <a:latin typeface="Lucida Bright" pitchFamily="18" charset="0"/>
        </a:defRPr>
      </a:lvl9pPr>
    </p:titleStyle>
    <p:bodyStyle>
      <a:lvl1pPr marL="271463" indent="-271463" algn="l" defTabSz="457200" rtl="0" eaLnBrk="0" fontAlgn="base" hangingPunct="0">
        <a:lnSpc>
          <a:spcPct val="120000"/>
        </a:lnSpc>
        <a:spcBef>
          <a:spcPct val="20000"/>
        </a:spcBef>
        <a:spcAft>
          <a:spcPct val="0"/>
        </a:spcAft>
        <a:buFont typeface="Calibri" pitchFamily="34" charset="0"/>
        <a:buAutoNum type="arabicPeriod"/>
        <a:defRPr kern="1200">
          <a:solidFill>
            <a:srgbClr val="3095B4"/>
          </a:solidFill>
          <a:latin typeface="Lucida Bright"/>
          <a:ea typeface="Lucida Bright" pitchFamily="18" charset="0"/>
          <a:cs typeface="Lucida Bright"/>
        </a:defRPr>
      </a:lvl1pPr>
      <a:lvl2pPr marL="355600" indent="-84138" algn="l" defTabSz="457200" rtl="0" eaLnBrk="0" fontAlgn="base" hangingPunct="0">
        <a:spcBef>
          <a:spcPct val="20000"/>
        </a:spcBef>
        <a:spcAft>
          <a:spcPct val="0"/>
        </a:spcAft>
        <a:buFont typeface="Arial" charset="0"/>
        <a:defRPr sz="1400" kern="1200">
          <a:solidFill>
            <a:schemeClr val="tx1"/>
          </a:solidFill>
          <a:latin typeface="Lucida Sans Unicode" pitchFamily="34" charset="0"/>
          <a:ea typeface="Lucida Bright"/>
          <a:cs typeface="Lucida Sans Unicode"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Lucida Bright"/>
          <a:cs typeface="Lucida Sans Unicode"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Lucida Bright"/>
          <a:cs typeface="Lucida Sans Unicode"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Lucida Bright"/>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596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les styles du texte du masque</a:t>
            </a:r>
          </a:p>
        </p:txBody>
      </p:sp>
      <p:sp>
        <p:nvSpPr>
          <p:cNvPr id="5123" name="Espace réservé du texte 2"/>
          <p:cNvSpPr>
            <a:spLocks noGrp="1"/>
          </p:cNvSpPr>
          <p:nvPr>
            <p:ph type="body" idx="1"/>
          </p:nvPr>
        </p:nvSpPr>
        <p:spPr bwMode="auto">
          <a:xfrm>
            <a:off x="457200" y="15081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5124" name="Image 6" descr="ALTRAN RGB.png"/>
          <p:cNvPicPr>
            <a:picLocks noChangeAspect="1"/>
          </p:cNvPicPr>
          <p:nvPr/>
        </p:nvPicPr>
        <p:blipFill>
          <a:blip r:embed="rId7"/>
          <a:srcRect/>
          <a:stretch>
            <a:fillRect/>
          </a:stretch>
        </p:blipFill>
        <p:spPr bwMode="auto">
          <a:xfrm>
            <a:off x="7742238" y="6369050"/>
            <a:ext cx="1177925" cy="254000"/>
          </a:xfrm>
          <a:prstGeom prst="rect">
            <a:avLst/>
          </a:prstGeom>
          <a:noFill/>
          <a:ln w="9525">
            <a:noFill/>
            <a:miter lim="800000"/>
            <a:headEnd/>
            <a:tailEnd/>
          </a:ln>
        </p:spPr>
      </p:pic>
      <p:pic>
        <p:nvPicPr>
          <p:cNvPr id="5125" name="Image 7" descr="angle.png"/>
          <p:cNvPicPr>
            <a:picLocks noChangeAspect="1"/>
          </p:cNvPicPr>
          <p:nvPr/>
        </p:nvPicPr>
        <p:blipFill>
          <a:blip r:embed="rId8"/>
          <a:srcRect/>
          <a:stretch>
            <a:fillRect/>
          </a:stretch>
        </p:blipFill>
        <p:spPr bwMode="auto">
          <a:xfrm>
            <a:off x="0" y="6146800"/>
            <a:ext cx="1744663" cy="69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ransition advClick="0" advTm="60000"/>
  <p:hf hdr="0" ftr="0" dt="0"/>
  <p:txStyles>
    <p:titleStyle>
      <a:lvl1pPr marL="265113" indent="-265113" algn="l" defTabSz="457200" rtl="0" eaLnBrk="0" fontAlgn="base" hangingPunct="0">
        <a:spcBef>
          <a:spcPct val="0"/>
        </a:spcBef>
        <a:spcAft>
          <a:spcPct val="0"/>
        </a:spcAft>
        <a:buFont typeface="Calibri" pitchFamily="34" charset="0"/>
        <a:buAutoNum type="arabicPeriod"/>
        <a:defRPr kern="1200">
          <a:solidFill>
            <a:srgbClr val="3095B4"/>
          </a:solidFill>
          <a:latin typeface="Lucida Bright"/>
          <a:ea typeface="Lucida Bright" pitchFamily="18" charset="0"/>
          <a:cs typeface="Lucida Bright"/>
        </a:defRPr>
      </a:lvl1pPr>
      <a:lvl2pPr marL="265113" indent="-265113" algn="l" defTabSz="457200" rtl="0" eaLnBrk="0" fontAlgn="base" hangingPunct="0">
        <a:spcBef>
          <a:spcPct val="0"/>
        </a:spcBef>
        <a:spcAft>
          <a:spcPct val="0"/>
        </a:spcAft>
        <a:buFont typeface="Calibri" pitchFamily="34" charset="0"/>
        <a:buAutoNum type="arabicPeriod"/>
        <a:defRPr>
          <a:solidFill>
            <a:srgbClr val="3095B4"/>
          </a:solidFill>
          <a:latin typeface="Lucida Bright" pitchFamily="18" charset="0"/>
          <a:ea typeface="Lucida Bright" pitchFamily="18" charset="0"/>
          <a:cs typeface="Lucida Bright" pitchFamily="18" charset="0"/>
        </a:defRPr>
      </a:lvl2pPr>
      <a:lvl3pPr marL="265113" indent="-265113" algn="l" defTabSz="457200" rtl="0" eaLnBrk="0" fontAlgn="base" hangingPunct="0">
        <a:spcBef>
          <a:spcPct val="0"/>
        </a:spcBef>
        <a:spcAft>
          <a:spcPct val="0"/>
        </a:spcAft>
        <a:buFont typeface="Calibri" pitchFamily="34" charset="0"/>
        <a:buAutoNum type="arabicPeriod"/>
        <a:defRPr>
          <a:solidFill>
            <a:srgbClr val="3095B4"/>
          </a:solidFill>
          <a:latin typeface="Lucida Bright" pitchFamily="18" charset="0"/>
          <a:ea typeface="Lucida Bright" pitchFamily="18" charset="0"/>
          <a:cs typeface="Lucida Bright" pitchFamily="18" charset="0"/>
        </a:defRPr>
      </a:lvl3pPr>
      <a:lvl4pPr marL="265113" indent="-265113" algn="l" defTabSz="457200" rtl="0" eaLnBrk="0" fontAlgn="base" hangingPunct="0">
        <a:spcBef>
          <a:spcPct val="0"/>
        </a:spcBef>
        <a:spcAft>
          <a:spcPct val="0"/>
        </a:spcAft>
        <a:buFont typeface="Calibri" pitchFamily="34" charset="0"/>
        <a:buAutoNum type="arabicPeriod"/>
        <a:defRPr>
          <a:solidFill>
            <a:srgbClr val="3095B4"/>
          </a:solidFill>
          <a:latin typeface="Lucida Bright" pitchFamily="18" charset="0"/>
          <a:ea typeface="Lucida Bright" pitchFamily="18" charset="0"/>
          <a:cs typeface="Lucida Bright" pitchFamily="18" charset="0"/>
        </a:defRPr>
      </a:lvl4pPr>
      <a:lvl5pPr marL="265113" indent="-265113" algn="l" defTabSz="457200" rtl="0" eaLnBrk="0" fontAlgn="base" hangingPunct="0">
        <a:spcBef>
          <a:spcPct val="0"/>
        </a:spcBef>
        <a:spcAft>
          <a:spcPct val="0"/>
        </a:spcAft>
        <a:buFont typeface="Calibri" pitchFamily="34" charset="0"/>
        <a:buAutoNum type="arabicPeriod"/>
        <a:defRPr>
          <a:solidFill>
            <a:srgbClr val="3095B4"/>
          </a:solidFill>
          <a:latin typeface="Lucida Bright" pitchFamily="18" charset="0"/>
          <a:ea typeface="Lucida Bright" pitchFamily="18" charset="0"/>
          <a:cs typeface="Lucida Bright" pitchFamily="18" charset="0"/>
        </a:defRPr>
      </a:lvl5pPr>
      <a:lvl6pPr marL="722313" indent="-265113" algn="l" defTabSz="457200" rtl="0" fontAlgn="base">
        <a:spcBef>
          <a:spcPct val="0"/>
        </a:spcBef>
        <a:spcAft>
          <a:spcPct val="0"/>
        </a:spcAft>
        <a:buFont typeface="Calibri" pitchFamily="34" charset="0"/>
        <a:buAutoNum type="arabicPeriod"/>
        <a:defRPr>
          <a:solidFill>
            <a:srgbClr val="3095B4"/>
          </a:solidFill>
          <a:latin typeface="Lucida Bright" pitchFamily="18" charset="0"/>
        </a:defRPr>
      </a:lvl6pPr>
      <a:lvl7pPr marL="1179513" indent="-265113" algn="l" defTabSz="457200" rtl="0" fontAlgn="base">
        <a:spcBef>
          <a:spcPct val="0"/>
        </a:spcBef>
        <a:spcAft>
          <a:spcPct val="0"/>
        </a:spcAft>
        <a:buFont typeface="Calibri" pitchFamily="34" charset="0"/>
        <a:buAutoNum type="arabicPeriod"/>
        <a:defRPr>
          <a:solidFill>
            <a:srgbClr val="3095B4"/>
          </a:solidFill>
          <a:latin typeface="Lucida Bright" pitchFamily="18" charset="0"/>
        </a:defRPr>
      </a:lvl7pPr>
      <a:lvl8pPr marL="1636713" indent="-265113" algn="l" defTabSz="457200" rtl="0" fontAlgn="base">
        <a:spcBef>
          <a:spcPct val="0"/>
        </a:spcBef>
        <a:spcAft>
          <a:spcPct val="0"/>
        </a:spcAft>
        <a:buFont typeface="Calibri" pitchFamily="34" charset="0"/>
        <a:buAutoNum type="arabicPeriod"/>
        <a:defRPr>
          <a:solidFill>
            <a:srgbClr val="3095B4"/>
          </a:solidFill>
          <a:latin typeface="Lucida Bright" pitchFamily="18" charset="0"/>
        </a:defRPr>
      </a:lvl8pPr>
      <a:lvl9pPr marL="2093913" indent="-265113" algn="l" defTabSz="457200" rtl="0" fontAlgn="base">
        <a:spcBef>
          <a:spcPct val="0"/>
        </a:spcBef>
        <a:spcAft>
          <a:spcPct val="0"/>
        </a:spcAft>
        <a:buFont typeface="Calibri" pitchFamily="34" charset="0"/>
        <a:buAutoNum type="arabicPeriod"/>
        <a:defRPr>
          <a:solidFill>
            <a:srgbClr val="3095B4"/>
          </a:solidFill>
          <a:latin typeface="Lucida Bright" pitchFamily="18" charset="0"/>
        </a:defRPr>
      </a:lvl9pPr>
    </p:titleStyle>
    <p:bodyStyle>
      <a:lvl1pPr marL="265113" algn="l" defTabSz="457200" rtl="0" eaLnBrk="0" fontAlgn="base" hangingPunct="0">
        <a:spcBef>
          <a:spcPct val="20000"/>
        </a:spcBef>
        <a:spcAft>
          <a:spcPct val="0"/>
        </a:spcAft>
        <a:buFont typeface="Arial" charset="0"/>
        <a:defRPr sz="1600" kern="1200">
          <a:solidFill>
            <a:schemeClr val="tx1"/>
          </a:solidFill>
          <a:latin typeface="Lucida Sans Unicode" pitchFamily="34" charset="0"/>
          <a:ea typeface="Lucida Sans Unicode" pitchFamily="34" charset="0"/>
          <a:cs typeface="Lucida Sans Unicode" pitchFamily="34" charset="0"/>
        </a:defRPr>
      </a:lvl1pPr>
      <a:lvl2pPr marL="265113" algn="l" defTabSz="457200" rtl="0" eaLnBrk="0" fontAlgn="base" hangingPunct="0">
        <a:spcBef>
          <a:spcPct val="20000"/>
        </a:spcBef>
        <a:spcAft>
          <a:spcPct val="0"/>
        </a:spcAft>
        <a:buFont typeface="Arial" charset="0"/>
        <a:defRPr sz="1400" kern="1200">
          <a:solidFill>
            <a:schemeClr val="tx1"/>
          </a:solidFill>
          <a:latin typeface="Lucida Sans Unicode" pitchFamily="34" charset="0"/>
          <a:ea typeface="Lucida Sans Unicode" pitchFamily="34" charset="0"/>
          <a:cs typeface="Lucida Sans Unicode" pitchFamily="34" charset="0"/>
        </a:defRPr>
      </a:lvl2pPr>
      <a:lvl3pPr marL="1143000" indent="-228600" algn="l" defTabSz="457200" rtl="0" eaLnBrk="0" fontAlgn="base" hangingPunct="0">
        <a:spcBef>
          <a:spcPct val="20000"/>
        </a:spcBef>
        <a:spcAft>
          <a:spcPct val="0"/>
        </a:spcAft>
        <a:buClr>
          <a:schemeClr val="tx1"/>
        </a:buClr>
        <a:buFont typeface="Wingdings" pitchFamily="2" charset="2"/>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defTabSz="457200" rtl="0" eaLnBrk="0" fontAlgn="base" hangingPunct="0">
        <a:spcBef>
          <a:spcPct val="20000"/>
        </a:spcBef>
        <a:spcAft>
          <a:spcPct val="0"/>
        </a:spcAft>
        <a:buClr>
          <a:schemeClr val="tx1"/>
        </a:buClr>
        <a:buSzPct val="150000"/>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4pPr>
      <a:lvl5pPr marL="2057400" indent="-228600" algn="l" defTabSz="457200" rtl="0" eaLnBrk="0" fontAlgn="base" hangingPunct="0">
        <a:spcBef>
          <a:spcPct val="20000"/>
        </a:spcBef>
        <a:spcAft>
          <a:spcPct val="0"/>
        </a:spcAft>
        <a:buClr>
          <a:schemeClr val="tx1"/>
        </a:buClr>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Espace réservé du titre 1"/>
          <p:cNvSpPr>
            <a:spLocks noGrp="1"/>
          </p:cNvSpPr>
          <p:nvPr>
            <p:ph type="title"/>
          </p:nvPr>
        </p:nvSpPr>
        <p:spPr bwMode="auto">
          <a:xfrm>
            <a:off x="457200" y="596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les styles du texte du masque</a:t>
            </a:r>
          </a:p>
        </p:txBody>
      </p:sp>
      <p:sp>
        <p:nvSpPr>
          <p:cNvPr id="11267" name="Espace réservé du texte 2"/>
          <p:cNvSpPr>
            <a:spLocks noGrp="1"/>
          </p:cNvSpPr>
          <p:nvPr>
            <p:ph type="body" idx="1"/>
          </p:nvPr>
        </p:nvSpPr>
        <p:spPr bwMode="auto">
          <a:xfrm>
            <a:off x="457200" y="15081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11268" name="Image 6" descr="ALTRAN RGB.png"/>
          <p:cNvPicPr>
            <a:picLocks noChangeAspect="1"/>
          </p:cNvPicPr>
          <p:nvPr/>
        </p:nvPicPr>
        <p:blipFill>
          <a:blip r:embed="rId3"/>
          <a:srcRect/>
          <a:stretch>
            <a:fillRect/>
          </a:stretch>
        </p:blipFill>
        <p:spPr bwMode="auto">
          <a:xfrm>
            <a:off x="7742238" y="6369050"/>
            <a:ext cx="1177925" cy="254000"/>
          </a:xfrm>
          <a:prstGeom prst="rect">
            <a:avLst/>
          </a:prstGeom>
          <a:noFill/>
          <a:ln w="9525">
            <a:noFill/>
            <a:miter lim="800000"/>
            <a:headEnd/>
            <a:tailEnd/>
          </a:ln>
        </p:spPr>
      </p:pic>
      <p:pic>
        <p:nvPicPr>
          <p:cNvPr id="11269" name="Image 7" descr="angle.png"/>
          <p:cNvPicPr>
            <a:picLocks noChangeAspect="1"/>
          </p:cNvPicPr>
          <p:nvPr/>
        </p:nvPicPr>
        <p:blipFill>
          <a:blip r:embed="rId4"/>
          <a:srcRect/>
          <a:stretch>
            <a:fillRect/>
          </a:stretch>
        </p:blipFill>
        <p:spPr bwMode="auto">
          <a:xfrm>
            <a:off x="0" y="6146800"/>
            <a:ext cx="1744663" cy="693738"/>
          </a:xfrm>
          <a:prstGeom prst="rect">
            <a:avLst/>
          </a:prstGeom>
          <a:noFill/>
          <a:ln w="9525">
            <a:noFill/>
            <a:miter lim="800000"/>
            <a:headEnd/>
            <a:tailEnd/>
          </a:ln>
        </p:spPr>
      </p:pic>
      <p:sp>
        <p:nvSpPr>
          <p:cNvPr id="6" name="Espace réservé du numéro de diapositive 5"/>
          <p:cNvSpPr>
            <a:spLocks noGrp="1"/>
          </p:cNvSpPr>
          <p:nvPr>
            <p:ph type="sldNum" sz="quarter" idx="4"/>
          </p:nvPr>
        </p:nvSpPr>
        <p:spPr>
          <a:xfrm>
            <a:off x="4763" y="6434138"/>
            <a:ext cx="823912" cy="365125"/>
          </a:xfrm>
          <a:prstGeom prst="rect">
            <a:avLst/>
          </a:prstGeom>
        </p:spPr>
        <p:txBody>
          <a:bodyPr/>
          <a:lstStyle>
            <a:lvl1pPr fontAlgn="auto">
              <a:spcBef>
                <a:spcPts val="0"/>
              </a:spcBef>
              <a:spcAft>
                <a:spcPts val="0"/>
              </a:spcAft>
              <a:defRPr sz="1100">
                <a:solidFill>
                  <a:prstClr val="white"/>
                </a:solidFill>
                <a:latin typeface="Lucida Sans"/>
                <a:cs typeface="Lucida Sans"/>
              </a:defRPr>
            </a:lvl1pPr>
          </a:lstStyle>
          <a:p>
            <a:pPr>
              <a:defRPr/>
            </a:pPr>
            <a:fld id="{7EEE6F3D-0D1F-49D0-94A2-5E24D7030357}"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00" r:id="rId1"/>
  </p:sldLayoutIdLst>
  <p:transition advClick="0" advTm="60000"/>
  <p:hf hdr="0" ftr="0" dt="0"/>
  <p:txStyles>
    <p:titleStyle>
      <a:lvl1pPr marL="265113" indent="-265113" algn="l" defTabSz="457200" rtl="0" eaLnBrk="0" fontAlgn="base" hangingPunct="0">
        <a:spcBef>
          <a:spcPct val="0"/>
        </a:spcBef>
        <a:spcAft>
          <a:spcPct val="0"/>
        </a:spcAft>
        <a:buFont typeface="Lucida Bright"/>
        <a:buAutoNum type="arabicPeriod"/>
        <a:defRPr kern="1200">
          <a:solidFill>
            <a:srgbClr val="3095B4"/>
          </a:solidFill>
          <a:latin typeface="Lucida Bright"/>
          <a:ea typeface="Lucida Bright" pitchFamily="18" charset="0"/>
          <a:cs typeface="Lucida Bright"/>
        </a:defRPr>
      </a:lvl1pPr>
      <a:lvl2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pitchFamily="18" charset="0"/>
          <a:cs typeface="Lucida Bright" pitchFamily="18" charset="0"/>
        </a:defRPr>
      </a:lvl2pPr>
      <a:lvl3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pitchFamily="18" charset="0"/>
          <a:cs typeface="Lucida Bright" pitchFamily="18" charset="0"/>
        </a:defRPr>
      </a:lvl3pPr>
      <a:lvl4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pitchFamily="18" charset="0"/>
          <a:cs typeface="Lucida Bright" pitchFamily="18" charset="0"/>
        </a:defRPr>
      </a:lvl4pPr>
      <a:lvl5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pitchFamily="18" charset="0"/>
          <a:cs typeface="Lucida Bright" pitchFamily="18" charset="0"/>
        </a:defRPr>
      </a:lvl5pPr>
      <a:lvl6pPr marL="7223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6pPr>
      <a:lvl7pPr marL="11795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7pPr>
      <a:lvl8pPr marL="16367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8pPr>
      <a:lvl9pPr marL="20939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9pPr>
    </p:titleStyle>
    <p:bodyStyle>
      <a:lvl1pPr marL="265113" algn="l" defTabSz="457200" rtl="0" eaLnBrk="0" fontAlgn="base" hangingPunct="0">
        <a:spcBef>
          <a:spcPct val="20000"/>
        </a:spcBef>
        <a:spcAft>
          <a:spcPct val="0"/>
        </a:spcAft>
        <a:buFont typeface="Arial" charset="0"/>
        <a:defRPr sz="1600" kern="1200">
          <a:solidFill>
            <a:schemeClr val="tx1"/>
          </a:solidFill>
          <a:latin typeface="Lucida Sans Unicode" pitchFamily="34" charset="0"/>
          <a:ea typeface="Lucida Sans Unicode" pitchFamily="34" charset="0"/>
          <a:cs typeface="Lucida Sans Unicode" pitchFamily="34" charset="0"/>
        </a:defRPr>
      </a:lvl1pPr>
      <a:lvl2pPr marL="265113" algn="l" defTabSz="457200" rtl="0" eaLnBrk="0" fontAlgn="base" hangingPunct="0">
        <a:spcBef>
          <a:spcPct val="20000"/>
        </a:spcBef>
        <a:spcAft>
          <a:spcPct val="0"/>
        </a:spcAft>
        <a:buFont typeface="Arial" charset="0"/>
        <a:defRPr sz="1400" kern="1200">
          <a:solidFill>
            <a:schemeClr val="tx1"/>
          </a:solidFill>
          <a:latin typeface="Lucida Sans Unicode" pitchFamily="34" charset="0"/>
          <a:ea typeface="Lucida Sans Unicode" pitchFamily="34" charset="0"/>
          <a:cs typeface="Lucida Sans Unicode" pitchFamily="34" charset="0"/>
        </a:defRPr>
      </a:lvl2pPr>
      <a:lvl3pPr marL="1143000" indent="-228600" algn="l" defTabSz="457200" rtl="0" eaLnBrk="0" fontAlgn="base" hangingPunct="0">
        <a:spcBef>
          <a:spcPct val="20000"/>
        </a:spcBef>
        <a:spcAft>
          <a:spcPct val="0"/>
        </a:spcAft>
        <a:buClr>
          <a:schemeClr val="tx1"/>
        </a:buClr>
        <a:buFont typeface="Wingdings" pitchFamily="2" charset="2"/>
        <a:buChar char="§"/>
        <a:defRPr sz="1600" kern="1200">
          <a:solidFill>
            <a:schemeClr val="tx1"/>
          </a:solidFill>
          <a:latin typeface="Lucida Sans Unicode" pitchFamily="34" charset="0"/>
          <a:ea typeface="Lucida Sans Unicode" pitchFamily="34" charset="0"/>
          <a:cs typeface="Lucida Sans Unicode" pitchFamily="34" charset="0"/>
        </a:defRPr>
      </a:lvl3pPr>
      <a:lvl4pPr marL="1600200" indent="-228600" algn="l" defTabSz="457200" rtl="0" eaLnBrk="0" fontAlgn="base" hangingPunct="0">
        <a:spcBef>
          <a:spcPct val="20000"/>
        </a:spcBef>
        <a:spcAft>
          <a:spcPct val="0"/>
        </a:spcAft>
        <a:buClr>
          <a:schemeClr val="tx1"/>
        </a:buClr>
        <a:buSzPct val="150000"/>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4pPr>
      <a:lvl5pPr marL="2057400" indent="-228600" algn="l" defTabSz="457200" rtl="0" eaLnBrk="0" fontAlgn="base" hangingPunct="0">
        <a:spcBef>
          <a:spcPct val="20000"/>
        </a:spcBef>
        <a:spcAft>
          <a:spcPct val="0"/>
        </a:spcAft>
        <a:buClr>
          <a:schemeClr val="tx1"/>
        </a:buClr>
        <a:buFont typeface="Arial" charset="0"/>
        <a:buChar char="­"/>
        <a:defRPr sz="1400"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37" descr="dégradé bleu diapo courante"/>
          <p:cNvPicPr>
            <a:picLocks noChangeAspect="1" noChangeArrowheads="1"/>
          </p:cNvPicPr>
          <p:nvPr/>
        </p:nvPicPr>
        <p:blipFill>
          <a:blip r:embed="rId13"/>
          <a:srcRect l="8800" t="2017" r="6540" b="16602"/>
          <a:stretch>
            <a:fillRect/>
          </a:stretch>
        </p:blipFill>
        <p:spPr bwMode="auto">
          <a:xfrm>
            <a:off x="0" y="0"/>
            <a:ext cx="9144000" cy="6615113"/>
          </a:xfrm>
          <a:prstGeom prst="rect">
            <a:avLst/>
          </a:prstGeom>
          <a:noFill/>
          <a:ln w="9525">
            <a:noFill/>
            <a:miter lim="800000"/>
            <a:headEnd/>
            <a:tailEnd/>
          </a:ln>
        </p:spPr>
      </p:pic>
      <p:sp>
        <p:nvSpPr>
          <p:cNvPr id="1035" name="Rectangle 11"/>
          <p:cNvSpPr>
            <a:spLocks noGrp="1" noChangeArrowheads="1"/>
          </p:cNvSpPr>
          <p:nvPr>
            <p:ph type="sldNum" sz="quarter" idx="4"/>
          </p:nvPr>
        </p:nvSpPr>
        <p:spPr bwMode="auto">
          <a:xfrm>
            <a:off x="7010400" y="6413500"/>
            <a:ext cx="1905000" cy="4572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lvl1pPr algn="r" eaLnBrk="0" hangingPunct="0">
              <a:defRPr sz="800">
                <a:solidFill>
                  <a:srgbClr val="606D7A"/>
                </a:solidFill>
                <a:cs typeface="ヒラギノ角ゴ Pro W3"/>
              </a:defRPr>
            </a:lvl1pPr>
          </a:lstStyle>
          <a:p>
            <a:pPr>
              <a:defRPr/>
            </a:pPr>
            <a:fld id="{E9E8D5A3-0B9F-4A24-B6DA-0B6AB6B5425A}" type="slidenum">
              <a:rPr lang="fr-FR"/>
              <a:pPr>
                <a:defRPr/>
              </a:pPr>
              <a:t>‹N›</a:t>
            </a:fld>
            <a:endParaRPr lang="fr-FR"/>
          </a:p>
        </p:txBody>
      </p:sp>
      <p:sp>
        <p:nvSpPr>
          <p:cNvPr id="13316" name="Rectangle 33"/>
          <p:cNvSpPr>
            <a:spLocks noGrp="1" noChangeArrowheads="1"/>
          </p:cNvSpPr>
          <p:nvPr>
            <p:ph type="title"/>
          </p:nvPr>
        </p:nvSpPr>
        <p:spPr bwMode="auto">
          <a:xfrm>
            <a:off x="212725" y="0"/>
            <a:ext cx="8229600" cy="1125538"/>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p>
            <a:pPr lvl="0"/>
            <a:r>
              <a:rPr lang="fr-FR" smtClean="0"/>
              <a:t>Cliquez pour modifier le style du titre</a:t>
            </a:r>
          </a:p>
        </p:txBody>
      </p:sp>
      <p:sp>
        <p:nvSpPr>
          <p:cNvPr id="13317" name="Rectangle 38"/>
          <p:cNvSpPr>
            <a:spLocks noGrp="1" noChangeArrowheads="1"/>
          </p:cNvSpPr>
          <p:nvPr>
            <p:ph type="body" idx="1"/>
          </p:nvPr>
        </p:nvSpPr>
        <p:spPr bwMode="auto">
          <a:xfrm>
            <a:off x="250825" y="1543050"/>
            <a:ext cx="8208963" cy="4525963"/>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fr-FR" smtClean="0"/>
              <a:t> Cliquez pour modifier les styles du texte du masque</a:t>
            </a:r>
          </a:p>
          <a:p>
            <a:pPr lvl="1"/>
            <a:r>
              <a:rPr lang="fr-FR" smtClean="0"/>
              <a:t>Deuxième niveau</a:t>
            </a:r>
          </a:p>
          <a:p>
            <a:pPr lvl="2"/>
            <a:r>
              <a:rPr lang="fr-FR" smtClean="0"/>
              <a:t>Troisième niveau</a:t>
            </a:r>
          </a:p>
        </p:txBody>
      </p:sp>
      <p:pic>
        <p:nvPicPr>
          <p:cNvPr id="13318" name="Picture 38" descr="ALTRAN_RVB_V2"/>
          <p:cNvPicPr>
            <a:picLocks noChangeAspect="1" noChangeArrowheads="1"/>
          </p:cNvPicPr>
          <p:nvPr userDrawn="1"/>
        </p:nvPicPr>
        <p:blipFill>
          <a:blip r:embed="rId14"/>
          <a:srcRect l="7680" r="8679" b="27975"/>
          <a:stretch>
            <a:fillRect/>
          </a:stretch>
        </p:blipFill>
        <p:spPr bwMode="auto">
          <a:xfrm>
            <a:off x="7235825" y="52388"/>
            <a:ext cx="1728788" cy="549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advClick="0" advTm="60000"/>
  <p:hf hdr="0" ftr="0" dt="0"/>
  <p:txStyles>
    <p:titleStyle>
      <a:lvl1pPr algn="l" rtl="0" eaLnBrk="0" fontAlgn="base" hangingPunct="0">
        <a:spcBef>
          <a:spcPct val="0"/>
        </a:spcBef>
        <a:spcAft>
          <a:spcPct val="0"/>
        </a:spcAft>
        <a:defRPr sz="2000">
          <a:solidFill>
            <a:srgbClr val="1C1E65"/>
          </a:solidFill>
          <a:latin typeface="+mj-lt"/>
          <a:ea typeface="+mj-ea"/>
          <a:cs typeface="+mj-cs"/>
        </a:defRPr>
      </a:lvl1pPr>
      <a:lvl2pPr algn="l" rtl="0" eaLnBrk="0" fontAlgn="base" hangingPunct="0">
        <a:spcBef>
          <a:spcPct val="0"/>
        </a:spcBef>
        <a:spcAft>
          <a:spcPct val="0"/>
        </a:spcAft>
        <a:defRPr sz="2000">
          <a:solidFill>
            <a:srgbClr val="1C1E65"/>
          </a:solidFill>
          <a:latin typeface="Arial" pitchFamily="34" charset="0"/>
          <a:ea typeface="ヒラギノ角ゴ Pro W3"/>
          <a:cs typeface="ヒラギノ角ゴ Pro W3"/>
        </a:defRPr>
      </a:lvl2pPr>
      <a:lvl3pPr algn="l" rtl="0" eaLnBrk="0" fontAlgn="base" hangingPunct="0">
        <a:spcBef>
          <a:spcPct val="0"/>
        </a:spcBef>
        <a:spcAft>
          <a:spcPct val="0"/>
        </a:spcAft>
        <a:defRPr sz="2000">
          <a:solidFill>
            <a:srgbClr val="1C1E65"/>
          </a:solidFill>
          <a:latin typeface="Arial" pitchFamily="34" charset="0"/>
          <a:ea typeface="ヒラギノ角ゴ Pro W3"/>
          <a:cs typeface="ヒラギノ角ゴ Pro W3"/>
        </a:defRPr>
      </a:lvl3pPr>
      <a:lvl4pPr algn="l" rtl="0" eaLnBrk="0" fontAlgn="base" hangingPunct="0">
        <a:spcBef>
          <a:spcPct val="0"/>
        </a:spcBef>
        <a:spcAft>
          <a:spcPct val="0"/>
        </a:spcAft>
        <a:defRPr sz="2000">
          <a:solidFill>
            <a:srgbClr val="1C1E65"/>
          </a:solidFill>
          <a:latin typeface="Arial" pitchFamily="34" charset="0"/>
          <a:ea typeface="ヒラギノ角ゴ Pro W3"/>
          <a:cs typeface="ヒラギノ角ゴ Pro W3"/>
        </a:defRPr>
      </a:lvl4pPr>
      <a:lvl5pPr algn="l" rtl="0" eaLnBrk="0" fontAlgn="base" hangingPunct="0">
        <a:spcBef>
          <a:spcPct val="0"/>
        </a:spcBef>
        <a:spcAft>
          <a:spcPct val="0"/>
        </a:spcAft>
        <a:defRPr sz="2000">
          <a:solidFill>
            <a:srgbClr val="1C1E65"/>
          </a:solidFill>
          <a:latin typeface="Arial" pitchFamily="34" charset="0"/>
          <a:ea typeface="ヒラギノ角ゴ Pro W3"/>
          <a:cs typeface="ヒラギノ角ゴ Pro W3"/>
        </a:defRPr>
      </a:lvl5pPr>
      <a:lvl6pPr marL="457200" algn="l" rtl="0" fontAlgn="base">
        <a:spcBef>
          <a:spcPct val="0"/>
        </a:spcBef>
        <a:spcAft>
          <a:spcPct val="0"/>
        </a:spcAft>
        <a:defRPr sz="2000">
          <a:solidFill>
            <a:srgbClr val="1C1E65"/>
          </a:solidFill>
          <a:latin typeface="Arial" pitchFamily="34" charset="0"/>
          <a:ea typeface="ヒラギノ角ゴ Pro W3"/>
          <a:cs typeface="ヒラギノ角ゴ Pro W3"/>
        </a:defRPr>
      </a:lvl6pPr>
      <a:lvl7pPr marL="914400" algn="l" rtl="0" fontAlgn="base">
        <a:spcBef>
          <a:spcPct val="0"/>
        </a:spcBef>
        <a:spcAft>
          <a:spcPct val="0"/>
        </a:spcAft>
        <a:defRPr sz="2000">
          <a:solidFill>
            <a:srgbClr val="1C1E65"/>
          </a:solidFill>
          <a:latin typeface="Arial" pitchFamily="34" charset="0"/>
          <a:ea typeface="ヒラギノ角ゴ Pro W3"/>
          <a:cs typeface="ヒラギノ角ゴ Pro W3"/>
        </a:defRPr>
      </a:lvl7pPr>
      <a:lvl8pPr marL="1371600" algn="l" rtl="0" fontAlgn="base">
        <a:spcBef>
          <a:spcPct val="0"/>
        </a:spcBef>
        <a:spcAft>
          <a:spcPct val="0"/>
        </a:spcAft>
        <a:defRPr sz="2000">
          <a:solidFill>
            <a:srgbClr val="1C1E65"/>
          </a:solidFill>
          <a:latin typeface="Arial" pitchFamily="34" charset="0"/>
          <a:ea typeface="ヒラギノ角ゴ Pro W3"/>
          <a:cs typeface="ヒラギノ角ゴ Pro W3"/>
        </a:defRPr>
      </a:lvl8pPr>
      <a:lvl9pPr marL="1828800" algn="l" rtl="0" fontAlgn="base">
        <a:spcBef>
          <a:spcPct val="0"/>
        </a:spcBef>
        <a:spcAft>
          <a:spcPct val="0"/>
        </a:spcAft>
        <a:defRPr sz="2000">
          <a:solidFill>
            <a:srgbClr val="1C1E65"/>
          </a:solidFill>
          <a:latin typeface="Arial" pitchFamily="34" charset="0"/>
          <a:ea typeface="ヒラギノ角ゴ Pro W3"/>
          <a:cs typeface="ヒラギノ角ゴ Pro W3"/>
        </a:defRPr>
      </a:lvl9pPr>
    </p:titleStyle>
    <p:bodyStyle>
      <a:lvl1pPr marL="342900" indent="-342900" algn="l" rtl="0" eaLnBrk="0" fontAlgn="base" hangingPunct="0">
        <a:spcBef>
          <a:spcPct val="20000"/>
        </a:spcBef>
        <a:spcAft>
          <a:spcPct val="0"/>
        </a:spcAft>
        <a:buClr>
          <a:schemeClr val="tx1"/>
        </a:buClr>
        <a:buFont typeface="Arial" charset="0"/>
        <a:buChar char="■"/>
        <a:defRPr sz="1600">
          <a:solidFill>
            <a:srgbClr val="3E4F55"/>
          </a:solidFill>
          <a:latin typeface="+mn-lt"/>
          <a:ea typeface="+mn-ea"/>
          <a:cs typeface="+mn-cs"/>
        </a:defRPr>
      </a:lvl1pPr>
      <a:lvl2pPr marL="533400" indent="-354013" algn="l" rtl="0" eaLnBrk="0" fontAlgn="base" hangingPunct="0">
        <a:spcBef>
          <a:spcPct val="20000"/>
        </a:spcBef>
        <a:spcAft>
          <a:spcPct val="0"/>
        </a:spcAft>
        <a:buClr>
          <a:srgbClr val="B6B6B6"/>
        </a:buClr>
        <a:buSzPct val="50000"/>
        <a:buFont typeface="Wingdings 2" pitchFamily="18" charset="2"/>
        <a:defRPr sz="1200">
          <a:solidFill>
            <a:srgbClr val="3E4F55"/>
          </a:solidFill>
          <a:latin typeface="+mn-lt"/>
          <a:ea typeface="+mn-ea"/>
          <a:cs typeface="+mn-cs"/>
        </a:defRPr>
      </a:lvl2pPr>
      <a:lvl3pPr marL="901700" indent="-188913" algn="l" rtl="0" eaLnBrk="0" fontAlgn="base" hangingPunct="0">
        <a:spcBef>
          <a:spcPct val="20000"/>
        </a:spcBef>
        <a:spcAft>
          <a:spcPct val="0"/>
        </a:spcAft>
        <a:buClr>
          <a:schemeClr val="tx1"/>
        </a:buClr>
        <a:buSzPct val="65000"/>
        <a:buFont typeface="Arial" charset="0"/>
        <a:buChar char="■"/>
        <a:defRPr sz="1200">
          <a:solidFill>
            <a:srgbClr val="3E4F55"/>
          </a:solidFill>
          <a:latin typeface="+mn-lt"/>
          <a:ea typeface="+mn-ea"/>
          <a:cs typeface="+mn-cs"/>
        </a:defRPr>
      </a:lvl3pPr>
      <a:lvl4pPr marL="3479800" indent="-184150" algn="l" rtl="0" eaLnBrk="0" fontAlgn="base" hangingPunct="0">
        <a:spcBef>
          <a:spcPct val="20000"/>
        </a:spcBef>
        <a:spcAft>
          <a:spcPct val="0"/>
        </a:spcAft>
        <a:buSzPct val="85000"/>
        <a:buChar char="•"/>
        <a:defRPr sz="1200">
          <a:solidFill>
            <a:srgbClr val="3E4F55"/>
          </a:solidFill>
          <a:latin typeface="+mn-lt"/>
          <a:ea typeface="+mn-ea"/>
          <a:cs typeface="+mn-cs"/>
        </a:defRPr>
      </a:lvl4pPr>
      <a:lvl5pPr marL="3886200" indent="-227013" algn="l" rtl="0" eaLnBrk="0" fontAlgn="base" hangingPunct="0">
        <a:spcBef>
          <a:spcPct val="20000"/>
        </a:spcBef>
        <a:spcAft>
          <a:spcPct val="0"/>
        </a:spcAft>
        <a:buChar char="»"/>
        <a:defRPr sz="2000">
          <a:solidFill>
            <a:schemeClr val="accent1"/>
          </a:solidFill>
          <a:latin typeface="+mn-lt"/>
          <a:ea typeface="+mn-ea"/>
          <a:cs typeface="+mn-cs"/>
        </a:defRPr>
      </a:lvl5pPr>
      <a:lvl6pPr marL="4343400" indent="-227013" algn="l" rtl="0" fontAlgn="base">
        <a:spcBef>
          <a:spcPct val="20000"/>
        </a:spcBef>
        <a:spcAft>
          <a:spcPct val="0"/>
        </a:spcAft>
        <a:buChar char="»"/>
        <a:defRPr sz="2000">
          <a:solidFill>
            <a:schemeClr val="accent1"/>
          </a:solidFill>
          <a:latin typeface="+mn-lt"/>
          <a:ea typeface="+mn-ea"/>
          <a:cs typeface="+mn-cs"/>
        </a:defRPr>
      </a:lvl6pPr>
      <a:lvl7pPr marL="4800600" indent="-227013" algn="l" rtl="0" fontAlgn="base">
        <a:spcBef>
          <a:spcPct val="20000"/>
        </a:spcBef>
        <a:spcAft>
          <a:spcPct val="0"/>
        </a:spcAft>
        <a:buChar char="»"/>
        <a:defRPr sz="2000">
          <a:solidFill>
            <a:schemeClr val="accent1"/>
          </a:solidFill>
          <a:latin typeface="+mn-lt"/>
          <a:ea typeface="+mn-ea"/>
          <a:cs typeface="+mn-cs"/>
        </a:defRPr>
      </a:lvl7pPr>
      <a:lvl8pPr marL="5257800" indent="-227013" algn="l" rtl="0" fontAlgn="base">
        <a:spcBef>
          <a:spcPct val="20000"/>
        </a:spcBef>
        <a:spcAft>
          <a:spcPct val="0"/>
        </a:spcAft>
        <a:buChar char="»"/>
        <a:defRPr sz="2000">
          <a:solidFill>
            <a:schemeClr val="accent1"/>
          </a:solidFill>
          <a:latin typeface="+mn-lt"/>
          <a:ea typeface="+mn-ea"/>
          <a:cs typeface="+mn-cs"/>
        </a:defRPr>
      </a:lvl8pPr>
      <a:lvl9pPr marL="5715000" indent="-227013" algn="l" rtl="0" fontAlgn="base">
        <a:spcBef>
          <a:spcPct val="20000"/>
        </a:spcBef>
        <a:spcAft>
          <a:spcPct val="0"/>
        </a:spcAft>
        <a:buChar char="»"/>
        <a:defRPr sz="2000">
          <a:solidFill>
            <a:schemeClr val="accent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Espace réservé du titre 1"/>
          <p:cNvSpPr>
            <a:spLocks noGrp="1"/>
          </p:cNvSpPr>
          <p:nvPr>
            <p:ph type="title"/>
          </p:nvPr>
        </p:nvSpPr>
        <p:spPr bwMode="auto">
          <a:xfrm>
            <a:off x="457200" y="596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les styles du texte du masque</a:t>
            </a:r>
          </a:p>
        </p:txBody>
      </p:sp>
      <p:sp>
        <p:nvSpPr>
          <p:cNvPr id="25603" name="Espace réservé du texte 2"/>
          <p:cNvSpPr>
            <a:spLocks noGrp="1"/>
          </p:cNvSpPr>
          <p:nvPr>
            <p:ph type="body" idx="1"/>
          </p:nvPr>
        </p:nvSpPr>
        <p:spPr bwMode="auto">
          <a:xfrm>
            <a:off x="457200" y="15081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25604" name="Image 6" descr="ALTRAN RGB.png"/>
          <p:cNvPicPr>
            <a:picLocks noChangeAspect="1"/>
          </p:cNvPicPr>
          <p:nvPr userDrawn="1"/>
        </p:nvPicPr>
        <p:blipFill>
          <a:blip r:embed="rId10"/>
          <a:srcRect/>
          <a:stretch>
            <a:fillRect/>
          </a:stretch>
        </p:blipFill>
        <p:spPr bwMode="auto">
          <a:xfrm>
            <a:off x="7742238" y="6369050"/>
            <a:ext cx="1177925" cy="254000"/>
          </a:xfrm>
          <a:prstGeom prst="rect">
            <a:avLst/>
          </a:prstGeom>
          <a:noFill/>
          <a:ln w="9525">
            <a:noFill/>
            <a:miter lim="800000"/>
            <a:headEnd/>
            <a:tailEnd/>
          </a:ln>
        </p:spPr>
      </p:pic>
      <p:pic>
        <p:nvPicPr>
          <p:cNvPr id="25605" name="Image 7" descr="angle.png"/>
          <p:cNvPicPr>
            <a:picLocks noChangeAspect="1"/>
          </p:cNvPicPr>
          <p:nvPr userDrawn="1"/>
        </p:nvPicPr>
        <p:blipFill>
          <a:blip r:embed="rId11"/>
          <a:srcRect/>
          <a:stretch>
            <a:fillRect/>
          </a:stretch>
        </p:blipFill>
        <p:spPr bwMode="auto">
          <a:xfrm>
            <a:off x="0" y="6172200"/>
            <a:ext cx="1744663" cy="693738"/>
          </a:xfrm>
          <a:prstGeom prst="rect">
            <a:avLst/>
          </a:prstGeom>
          <a:noFill/>
          <a:ln w="9525">
            <a:noFill/>
            <a:miter lim="800000"/>
            <a:headEnd/>
            <a:tailEnd/>
          </a:ln>
        </p:spPr>
      </p:pic>
      <p:sp>
        <p:nvSpPr>
          <p:cNvPr id="16" name="Espace réservé du numéro de diapositive 5"/>
          <p:cNvSpPr>
            <a:spLocks noGrp="1"/>
          </p:cNvSpPr>
          <p:nvPr>
            <p:ph type="sldNum" sz="quarter" idx="4"/>
          </p:nvPr>
        </p:nvSpPr>
        <p:spPr>
          <a:xfrm>
            <a:off x="4763" y="6434138"/>
            <a:ext cx="823912" cy="365125"/>
          </a:xfrm>
          <a:prstGeom prst="rect">
            <a:avLst/>
          </a:prstGeom>
        </p:spPr>
        <p:txBody>
          <a:bodyPr/>
          <a:lstStyle>
            <a:lvl1pPr fontAlgn="auto">
              <a:spcBef>
                <a:spcPts val="0"/>
              </a:spcBef>
              <a:spcAft>
                <a:spcPts val="0"/>
              </a:spcAft>
              <a:defRPr sz="1100">
                <a:solidFill>
                  <a:prstClr val="white"/>
                </a:solidFill>
                <a:latin typeface="Lucida Sans"/>
                <a:cs typeface="Lucida Sans"/>
              </a:defRPr>
            </a:lvl1pPr>
          </a:lstStyle>
          <a:p>
            <a:pPr>
              <a:defRPr/>
            </a:pPr>
            <a:fld id="{3194C34C-BF0A-4317-A505-990FB1DF9DD8}"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hf hdr="0" ftr="0" dt="0"/>
  <p:txStyles>
    <p:titleStyle>
      <a:lvl1pPr marL="265113" indent="-265113" algn="l" defTabSz="457200" rtl="0" eaLnBrk="0" fontAlgn="base" hangingPunct="0">
        <a:spcBef>
          <a:spcPct val="0"/>
        </a:spcBef>
        <a:spcAft>
          <a:spcPct val="0"/>
        </a:spcAft>
        <a:buFont typeface="Lucida Bright"/>
        <a:buAutoNum type="arabicPeriod"/>
        <a:defRPr kern="1200" spc="100">
          <a:solidFill>
            <a:srgbClr val="3095B4"/>
          </a:solidFill>
          <a:latin typeface="Lucida Bright"/>
          <a:ea typeface="Lucida Bright"/>
          <a:cs typeface="Lucida Bright"/>
        </a:defRPr>
      </a:lvl1pPr>
      <a:lvl2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2pPr>
      <a:lvl3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3pPr>
      <a:lvl4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4pPr>
      <a:lvl5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5pPr>
      <a:lvl6pPr marL="7223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6pPr>
      <a:lvl7pPr marL="11795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7pPr>
      <a:lvl8pPr marL="16367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8pPr>
      <a:lvl9pPr marL="20939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9pPr>
    </p:titleStyle>
    <p:bodyStyle>
      <a:lvl1pPr marL="269875" indent="-4763" algn="l" defTabSz="457200" rtl="0" eaLnBrk="0" fontAlgn="base" hangingPunct="0">
        <a:spcBef>
          <a:spcPct val="20000"/>
        </a:spcBef>
        <a:spcAft>
          <a:spcPct val="0"/>
        </a:spcAft>
        <a:buFont typeface="Arial" charset="0"/>
        <a:defRPr sz="1600" kern="1200">
          <a:solidFill>
            <a:schemeClr val="tx1"/>
          </a:solidFill>
          <a:latin typeface="+mn-lt"/>
          <a:ea typeface="Lucida Sans Unicode" pitchFamily="34" charset="0"/>
          <a:cs typeface="Lucida Sans Unicode" pitchFamily="34" charset="0"/>
        </a:defRPr>
      </a:lvl1pPr>
      <a:lvl2pPr marL="269875" indent="-4763" algn="l" defTabSz="457200" rtl="0" eaLnBrk="0" fontAlgn="base" hangingPunct="0">
        <a:spcBef>
          <a:spcPct val="20000"/>
        </a:spcBef>
        <a:spcAft>
          <a:spcPct val="0"/>
        </a:spcAft>
        <a:buFont typeface="Arial" charset="0"/>
        <a:defRPr sz="1400" kern="1200">
          <a:solidFill>
            <a:schemeClr val="tx1"/>
          </a:solidFill>
          <a:latin typeface="+mn-lt"/>
          <a:ea typeface="Lucida Sans Unicode" pitchFamily="34" charset="0"/>
          <a:cs typeface="Lucida Sans Unicode" pitchFamily="34" charset="0"/>
        </a:defRPr>
      </a:lvl2pPr>
      <a:lvl3pPr marL="1143000" indent="-228600" algn="l" defTabSz="457200" rtl="0" eaLnBrk="0" fontAlgn="base" hangingPunct="0">
        <a:spcBef>
          <a:spcPct val="20000"/>
        </a:spcBef>
        <a:spcAft>
          <a:spcPct val="0"/>
        </a:spcAft>
        <a:buClr>
          <a:schemeClr val="tx1"/>
        </a:buClr>
        <a:buFont typeface="Wingdings" pitchFamily="2" charset="2"/>
        <a:buChar char="§"/>
        <a:defRPr sz="1600" kern="1200">
          <a:solidFill>
            <a:schemeClr val="tx1"/>
          </a:solidFill>
          <a:latin typeface="+mn-lt"/>
          <a:ea typeface="Lucida Sans Unicode" pitchFamily="34" charset="0"/>
          <a:cs typeface="Lucida Sans Unicode" pitchFamily="34" charset="0"/>
        </a:defRPr>
      </a:lvl3pPr>
      <a:lvl4pPr marL="1600200" indent="-228600" algn="l" defTabSz="457200" rtl="0" eaLnBrk="0" fontAlgn="base" hangingPunct="0">
        <a:spcBef>
          <a:spcPct val="20000"/>
        </a:spcBef>
        <a:spcAft>
          <a:spcPct val="0"/>
        </a:spcAft>
        <a:buClr>
          <a:schemeClr val="tx1"/>
        </a:buClr>
        <a:buSzPct val="150000"/>
        <a:buFont typeface="Arial" charset="0"/>
        <a:buChar char="›"/>
        <a:defRPr sz="1400" kern="1200">
          <a:solidFill>
            <a:schemeClr val="tx1"/>
          </a:solidFill>
          <a:latin typeface="+mn-lt"/>
          <a:ea typeface="Lucida Sans Unicode" pitchFamily="34" charset="0"/>
          <a:cs typeface="Lucida Sans Unicode" pitchFamily="34" charset="0"/>
        </a:defRPr>
      </a:lvl4pPr>
      <a:lvl5pPr marL="2057400" indent="-228600" algn="l" defTabSz="457200" rtl="0" eaLnBrk="0" fontAlgn="base" hangingPunct="0">
        <a:spcBef>
          <a:spcPct val="20000"/>
        </a:spcBef>
        <a:spcAft>
          <a:spcPct val="0"/>
        </a:spcAft>
        <a:buClr>
          <a:schemeClr val="tx1"/>
        </a:buClr>
        <a:buFont typeface="Arial" charset="0"/>
        <a:buChar char="­"/>
        <a:defRPr sz="1400" kern="1200">
          <a:solidFill>
            <a:schemeClr val="tx1"/>
          </a:solidFill>
          <a:latin typeface="+mn-lt"/>
          <a:ea typeface="Lucida Sans Unicode" pitchFamily="34" charset="0"/>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Espace réservé du titre 1"/>
          <p:cNvSpPr>
            <a:spLocks noGrp="1"/>
          </p:cNvSpPr>
          <p:nvPr>
            <p:ph type="title"/>
          </p:nvPr>
        </p:nvSpPr>
        <p:spPr bwMode="auto">
          <a:xfrm>
            <a:off x="457200" y="596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les styles du texte du masque</a:t>
            </a:r>
          </a:p>
        </p:txBody>
      </p:sp>
      <p:sp>
        <p:nvSpPr>
          <p:cNvPr id="34819" name="Espace réservé du texte 2"/>
          <p:cNvSpPr>
            <a:spLocks noGrp="1"/>
          </p:cNvSpPr>
          <p:nvPr>
            <p:ph type="body" idx="1"/>
          </p:nvPr>
        </p:nvSpPr>
        <p:spPr bwMode="auto">
          <a:xfrm>
            <a:off x="457200" y="15081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34820" name="Image 6" descr="ALTRAN RGB.png"/>
          <p:cNvPicPr>
            <a:picLocks noChangeAspect="1"/>
          </p:cNvPicPr>
          <p:nvPr userDrawn="1"/>
        </p:nvPicPr>
        <p:blipFill>
          <a:blip r:embed="rId13"/>
          <a:srcRect/>
          <a:stretch>
            <a:fillRect/>
          </a:stretch>
        </p:blipFill>
        <p:spPr bwMode="auto">
          <a:xfrm>
            <a:off x="7742238" y="6369050"/>
            <a:ext cx="1177925" cy="254000"/>
          </a:xfrm>
          <a:prstGeom prst="rect">
            <a:avLst/>
          </a:prstGeom>
          <a:noFill/>
          <a:ln w="9525">
            <a:noFill/>
            <a:miter lim="800000"/>
            <a:headEnd/>
            <a:tailEnd/>
          </a:ln>
        </p:spPr>
      </p:pic>
      <p:pic>
        <p:nvPicPr>
          <p:cNvPr id="34821" name="Image 7" descr="angle.png"/>
          <p:cNvPicPr>
            <a:picLocks noChangeAspect="1"/>
          </p:cNvPicPr>
          <p:nvPr userDrawn="1"/>
        </p:nvPicPr>
        <p:blipFill>
          <a:blip r:embed="rId14"/>
          <a:srcRect/>
          <a:stretch>
            <a:fillRect/>
          </a:stretch>
        </p:blipFill>
        <p:spPr bwMode="auto">
          <a:xfrm>
            <a:off x="0" y="6172200"/>
            <a:ext cx="1744663" cy="693738"/>
          </a:xfrm>
          <a:prstGeom prst="rect">
            <a:avLst/>
          </a:prstGeom>
          <a:noFill/>
          <a:ln w="9525">
            <a:noFill/>
            <a:miter lim="800000"/>
            <a:headEnd/>
            <a:tailEnd/>
          </a:ln>
        </p:spPr>
      </p:pic>
      <p:sp>
        <p:nvSpPr>
          <p:cNvPr id="16" name="Espace réservé du numéro de diapositive 5"/>
          <p:cNvSpPr>
            <a:spLocks noGrp="1"/>
          </p:cNvSpPr>
          <p:nvPr>
            <p:ph type="sldNum" sz="quarter" idx="4"/>
          </p:nvPr>
        </p:nvSpPr>
        <p:spPr>
          <a:xfrm>
            <a:off x="4763" y="6434138"/>
            <a:ext cx="823912" cy="365125"/>
          </a:xfrm>
          <a:prstGeom prst="rect">
            <a:avLst/>
          </a:prstGeom>
        </p:spPr>
        <p:txBody>
          <a:bodyPr/>
          <a:lstStyle>
            <a:lvl1pPr fontAlgn="auto">
              <a:spcBef>
                <a:spcPts val="0"/>
              </a:spcBef>
              <a:spcAft>
                <a:spcPts val="0"/>
              </a:spcAft>
              <a:defRPr sz="1100">
                <a:solidFill>
                  <a:prstClr val="white"/>
                </a:solidFill>
                <a:latin typeface="Lucida Sans"/>
                <a:cs typeface="Lucida Sans"/>
              </a:defRPr>
            </a:lvl1pPr>
          </a:lstStyle>
          <a:p>
            <a:pPr>
              <a:defRPr/>
            </a:pPr>
            <a:fld id="{9A4324AB-D87B-4F6A-93CA-15AEF98BDCE5}"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01" r:id="rId9"/>
    <p:sldLayoutId id="2147483836" r:id="rId10"/>
    <p:sldLayoutId id="2147483837" r:id="rId11"/>
  </p:sldLayoutIdLst>
  <p:hf hdr="0" ftr="0" dt="0"/>
  <p:txStyles>
    <p:titleStyle>
      <a:lvl1pPr marL="265113" indent="-265113" algn="l" defTabSz="457200" rtl="0" eaLnBrk="0" fontAlgn="base" hangingPunct="0">
        <a:spcBef>
          <a:spcPct val="0"/>
        </a:spcBef>
        <a:spcAft>
          <a:spcPct val="0"/>
        </a:spcAft>
        <a:buFont typeface="Lucida Bright"/>
        <a:buAutoNum type="arabicPeriod"/>
        <a:defRPr kern="1200" spc="100">
          <a:solidFill>
            <a:srgbClr val="3095B4"/>
          </a:solidFill>
          <a:latin typeface="Lucida Bright"/>
          <a:ea typeface="Lucida Bright"/>
          <a:cs typeface="Lucida Bright"/>
        </a:defRPr>
      </a:lvl1pPr>
      <a:lvl2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2pPr>
      <a:lvl3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3pPr>
      <a:lvl4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4pPr>
      <a:lvl5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5pPr>
      <a:lvl6pPr marL="7223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6pPr>
      <a:lvl7pPr marL="11795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7pPr>
      <a:lvl8pPr marL="16367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8pPr>
      <a:lvl9pPr marL="20939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9pPr>
    </p:titleStyle>
    <p:bodyStyle>
      <a:lvl1pPr marL="269875" indent="-4763" algn="l" defTabSz="457200" rtl="0" eaLnBrk="0" fontAlgn="base" hangingPunct="0">
        <a:spcBef>
          <a:spcPct val="20000"/>
        </a:spcBef>
        <a:spcAft>
          <a:spcPct val="0"/>
        </a:spcAft>
        <a:buFont typeface="Arial" charset="0"/>
        <a:defRPr sz="1600" kern="1200">
          <a:solidFill>
            <a:schemeClr val="tx1"/>
          </a:solidFill>
          <a:latin typeface="+mn-lt"/>
          <a:ea typeface="Lucida Sans Unicode" pitchFamily="34" charset="0"/>
          <a:cs typeface="Lucida Sans Unicode" pitchFamily="34" charset="0"/>
        </a:defRPr>
      </a:lvl1pPr>
      <a:lvl2pPr marL="269875" indent="-4763" algn="l" defTabSz="457200" rtl="0" eaLnBrk="0" fontAlgn="base" hangingPunct="0">
        <a:spcBef>
          <a:spcPct val="20000"/>
        </a:spcBef>
        <a:spcAft>
          <a:spcPct val="0"/>
        </a:spcAft>
        <a:buFont typeface="Arial" charset="0"/>
        <a:defRPr sz="1400" kern="1200">
          <a:solidFill>
            <a:schemeClr val="tx1"/>
          </a:solidFill>
          <a:latin typeface="+mn-lt"/>
          <a:ea typeface="Lucida Sans Unicode" pitchFamily="34" charset="0"/>
          <a:cs typeface="Lucida Sans Unicode" pitchFamily="34" charset="0"/>
        </a:defRPr>
      </a:lvl2pPr>
      <a:lvl3pPr marL="1143000" indent="-228600" algn="l" defTabSz="457200" rtl="0" eaLnBrk="0" fontAlgn="base" hangingPunct="0">
        <a:spcBef>
          <a:spcPct val="20000"/>
        </a:spcBef>
        <a:spcAft>
          <a:spcPct val="0"/>
        </a:spcAft>
        <a:buClr>
          <a:schemeClr val="tx1"/>
        </a:buClr>
        <a:buFont typeface="Wingdings" pitchFamily="2" charset="2"/>
        <a:buChar char="§"/>
        <a:defRPr sz="1600" kern="1200">
          <a:solidFill>
            <a:schemeClr val="tx1"/>
          </a:solidFill>
          <a:latin typeface="+mn-lt"/>
          <a:ea typeface="Lucida Sans Unicode" pitchFamily="34" charset="0"/>
          <a:cs typeface="Lucida Sans Unicode" pitchFamily="34" charset="0"/>
        </a:defRPr>
      </a:lvl3pPr>
      <a:lvl4pPr marL="1600200" indent="-228600" algn="l" defTabSz="457200" rtl="0" eaLnBrk="0" fontAlgn="base" hangingPunct="0">
        <a:spcBef>
          <a:spcPct val="20000"/>
        </a:spcBef>
        <a:spcAft>
          <a:spcPct val="0"/>
        </a:spcAft>
        <a:buClr>
          <a:schemeClr val="tx1"/>
        </a:buClr>
        <a:buSzPct val="150000"/>
        <a:buFont typeface="Arial" charset="0"/>
        <a:buChar char="›"/>
        <a:defRPr sz="1400" kern="1200">
          <a:solidFill>
            <a:schemeClr val="tx1"/>
          </a:solidFill>
          <a:latin typeface="+mn-lt"/>
          <a:ea typeface="Lucida Sans Unicode" pitchFamily="34" charset="0"/>
          <a:cs typeface="Lucida Sans Unicode" pitchFamily="34" charset="0"/>
        </a:defRPr>
      </a:lvl4pPr>
      <a:lvl5pPr marL="2057400" indent="-228600" algn="l" defTabSz="457200" rtl="0" eaLnBrk="0" fontAlgn="base" hangingPunct="0">
        <a:spcBef>
          <a:spcPct val="20000"/>
        </a:spcBef>
        <a:spcAft>
          <a:spcPct val="0"/>
        </a:spcAft>
        <a:buClr>
          <a:schemeClr val="tx1"/>
        </a:buClr>
        <a:buFont typeface="Arial" charset="0"/>
        <a:buChar char="­"/>
        <a:defRPr sz="1400" kern="1200">
          <a:solidFill>
            <a:schemeClr val="tx1"/>
          </a:solidFill>
          <a:latin typeface="+mn-lt"/>
          <a:ea typeface="Lucida Sans Unicode" pitchFamily="34" charset="0"/>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Espace réservé du titre 1"/>
          <p:cNvSpPr>
            <a:spLocks noGrp="1"/>
          </p:cNvSpPr>
          <p:nvPr>
            <p:ph type="title"/>
          </p:nvPr>
        </p:nvSpPr>
        <p:spPr bwMode="auto">
          <a:xfrm>
            <a:off x="457200" y="596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les styles du texte du masque</a:t>
            </a:r>
          </a:p>
        </p:txBody>
      </p:sp>
      <p:sp>
        <p:nvSpPr>
          <p:cNvPr id="47107" name="Espace réservé du texte 2"/>
          <p:cNvSpPr>
            <a:spLocks noGrp="1"/>
          </p:cNvSpPr>
          <p:nvPr>
            <p:ph type="body" idx="1"/>
          </p:nvPr>
        </p:nvSpPr>
        <p:spPr bwMode="auto">
          <a:xfrm>
            <a:off x="457200" y="15081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47108" name="Image 6" descr="ALTRAN RGB.png"/>
          <p:cNvPicPr>
            <a:picLocks noChangeAspect="1"/>
          </p:cNvPicPr>
          <p:nvPr userDrawn="1"/>
        </p:nvPicPr>
        <p:blipFill>
          <a:blip r:embed="rId12"/>
          <a:srcRect/>
          <a:stretch>
            <a:fillRect/>
          </a:stretch>
        </p:blipFill>
        <p:spPr bwMode="auto">
          <a:xfrm>
            <a:off x="7742238" y="6369050"/>
            <a:ext cx="1177925" cy="254000"/>
          </a:xfrm>
          <a:prstGeom prst="rect">
            <a:avLst/>
          </a:prstGeom>
          <a:noFill/>
          <a:ln w="9525">
            <a:noFill/>
            <a:miter lim="800000"/>
            <a:headEnd/>
            <a:tailEnd/>
          </a:ln>
        </p:spPr>
      </p:pic>
      <p:pic>
        <p:nvPicPr>
          <p:cNvPr id="47109" name="Image 7" descr="angle.png"/>
          <p:cNvPicPr>
            <a:picLocks noChangeAspect="1"/>
          </p:cNvPicPr>
          <p:nvPr userDrawn="1"/>
        </p:nvPicPr>
        <p:blipFill>
          <a:blip r:embed="rId13"/>
          <a:srcRect/>
          <a:stretch>
            <a:fillRect/>
          </a:stretch>
        </p:blipFill>
        <p:spPr bwMode="auto">
          <a:xfrm>
            <a:off x="0" y="6172200"/>
            <a:ext cx="1744663" cy="693738"/>
          </a:xfrm>
          <a:prstGeom prst="rect">
            <a:avLst/>
          </a:prstGeom>
          <a:noFill/>
          <a:ln w="9525">
            <a:noFill/>
            <a:miter lim="800000"/>
            <a:headEnd/>
            <a:tailEnd/>
          </a:ln>
        </p:spPr>
      </p:pic>
      <p:sp>
        <p:nvSpPr>
          <p:cNvPr id="16" name="Espace réservé du numéro de diapositive 5"/>
          <p:cNvSpPr>
            <a:spLocks noGrp="1"/>
          </p:cNvSpPr>
          <p:nvPr>
            <p:ph type="sldNum" sz="quarter" idx="4"/>
          </p:nvPr>
        </p:nvSpPr>
        <p:spPr>
          <a:xfrm>
            <a:off x="4763" y="6434138"/>
            <a:ext cx="823912" cy="365125"/>
          </a:xfrm>
          <a:prstGeom prst="rect">
            <a:avLst/>
          </a:prstGeom>
        </p:spPr>
        <p:txBody>
          <a:bodyPr/>
          <a:lstStyle>
            <a:lvl1pPr fontAlgn="auto">
              <a:spcBef>
                <a:spcPts val="0"/>
              </a:spcBef>
              <a:spcAft>
                <a:spcPts val="0"/>
              </a:spcAft>
              <a:defRPr sz="1100">
                <a:solidFill>
                  <a:prstClr val="white"/>
                </a:solidFill>
                <a:latin typeface="Lucida Sans"/>
                <a:cs typeface="Lucida Sans"/>
              </a:defRPr>
            </a:lvl1pPr>
          </a:lstStyle>
          <a:p>
            <a:pPr>
              <a:defRPr/>
            </a:pPr>
            <a:fld id="{EB51DE65-36F3-4752-94B5-91FCC2995761}"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hdr="0" ftr="0" dt="0"/>
  <p:txStyles>
    <p:titleStyle>
      <a:lvl1pPr marL="265113" indent="-265113" algn="l" defTabSz="457200" rtl="0" eaLnBrk="0" fontAlgn="base" hangingPunct="0">
        <a:spcBef>
          <a:spcPct val="0"/>
        </a:spcBef>
        <a:spcAft>
          <a:spcPct val="0"/>
        </a:spcAft>
        <a:buFont typeface="Lucida Bright"/>
        <a:buAutoNum type="arabicPeriod"/>
        <a:defRPr kern="1200" spc="100">
          <a:solidFill>
            <a:srgbClr val="3095B4"/>
          </a:solidFill>
          <a:latin typeface="Lucida Bright"/>
          <a:ea typeface="Lucida Bright"/>
          <a:cs typeface="Lucida Bright"/>
        </a:defRPr>
      </a:lvl1pPr>
      <a:lvl2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2pPr>
      <a:lvl3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3pPr>
      <a:lvl4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4pPr>
      <a:lvl5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5pPr>
      <a:lvl6pPr marL="7223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6pPr>
      <a:lvl7pPr marL="11795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7pPr>
      <a:lvl8pPr marL="16367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8pPr>
      <a:lvl9pPr marL="20939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9pPr>
    </p:titleStyle>
    <p:bodyStyle>
      <a:lvl1pPr marL="269875" indent="-4763" algn="l" defTabSz="457200" rtl="0" eaLnBrk="0" fontAlgn="base" hangingPunct="0">
        <a:spcBef>
          <a:spcPct val="20000"/>
        </a:spcBef>
        <a:spcAft>
          <a:spcPct val="0"/>
        </a:spcAft>
        <a:buFont typeface="Arial" charset="0"/>
        <a:defRPr sz="1600" kern="1200">
          <a:solidFill>
            <a:schemeClr val="tx1"/>
          </a:solidFill>
          <a:latin typeface="+mn-lt"/>
          <a:ea typeface="Lucida Sans Unicode" pitchFamily="34" charset="0"/>
          <a:cs typeface="Lucida Sans Unicode" pitchFamily="34" charset="0"/>
        </a:defRPr>
      </a:lvl1pPr>
      <a:lvl2pPr marL="269875" indent="-4763" algn="l" defTabSz="457200" rtl="0" eaLnBrk="0" fontAlgn="base" hangingPunct="0">
        <a:spcBef>
          <a:spcPct val="20000"/>
        </a:spcBef>
        <a:spcAft>
          <a:spcPct val="0"/>
        </a:spcAft>
        <a:buFont typeface="Arial" charset="0"/>
        <a:defRPr sz="1400" kern="1200">
          <a:solidFill>
            <a:schemeClr val="tx1"/>
          </a:solidFill>
          <a:latin typeface="+mn-lt"/>
          <a:ea typeface="Lucida Sans Unicode" pitchFamily="34" charset="0"/>
          <a:cs typeface="Lucida Sans Unicode" pitchFamily="34" charset="0"/>
        </a:defRPr>
      </a:lvl2pPr>
      <a:lvl3pPr marL="1143000" indent="-228600" algn="l" defTabSz="457200" rtl="0" eaLnBrk="0" fontAlgn="base" hangingPunct="0">
        <a:spcBef>
          <a:spcPct val="20000"/>
        </a:spcBef>
        <a:spcAft>
          <a:spcPct val="0"/>
        </a:spcAft>
        <a:buClr>
          <a:schemeClr val="tx1"/>
        </a:buClr>
        <a:buFont typeface="Wingdings" pitchFamily="2" charset="2"/>
        <a:buChar char="§"/>
        <a:defRPr sz="1600" kern="1200">
          <a:solidFill>
            <a:schemeClr val="tx1"/>
          </a:solidFill>
          <a:latin typeface="+mn-lt"/>
          <a:ea typeface="Lucida Sans Unicode" pitchFamily="34" charset="0"/>
          <a:cs typeface="Lucida Sans Unicode" pitchFamily="34" charset="0"/>
        </a:defRPr>
      </a:lvl3pPr>
      <a:lvl4pPr marL="1600200" indent="-228600" algn="l" defTabSz="457200" rtl="0" eaLnBrk="0" fontAlgn="base" hangingPunct="0">
        <a:spcBef>
          <a:spcPct val="20000"/>
        </a:spcBef>
        <a:spcAft>
          <a:spcPct val="0"/>
        </a:spcAft>
        <a:buClr>
          <a:schemeClr val="tx1"/>
        </a:buClr>
        <a:buSzPct val="150000"/>
        <a:buFont typeface="Arial" charset="0"/>
        <a:buChar char="›"/>
        <a:defRPr sz="1400" kern="1200">
          <a:solidFill>
            <a:schemeClr val="tx1"/>
          </a:solidFill>
          <a:latin typeface="+mn-lt"/>
          <a:ea typeface="Lucida Sans Unicode" pitchFamily="34" charset="0"/>
          <a:cs typeface="Lucida Sans Unicode" pitchFamily="34" charset="0"/>
        </a:defRPr>
      </a:lvl4pPr>
      <a:lvl5pPr marL="2057400" indent="-228600" algn="l" defTabSz="457200" rtl="0" eaLnBrk="0" fontAlgn="base" hangingPunct="0">
        <a:spcBef>
          <a:spcPct val="20000"/>
        </a:spcBef>
        <a:spcAft>
          <a:spcPct val="0"/>
        </a:spcAft>
        <a:buClr>
          <a:schemeClr val="tx1"/>
        </a:buClr>
        <a:buFont typeface="Arial" charset="0"/>
        <a:buChar char="­"/>
        <a:defRPr sz="1400" kern="1200">
          <a:solidFill>
            <a:schemeClr val="tx1"/>
          </a:solidFill>
          <a:latin typeface="+mn-lt"/>
          <a:ea typeface="Lucida Sans Unicode" pitchFamily="34" charset="0"/>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Espace réservé du titre 1"/>
          <p:cNvSpPr>
            <a:spLocks noGrp="1"/>
          </p:cNvSpPr>
          <p:nvPr>
            <p:ph type="title"/>
          </p:nvPr>
        </p:nvSpPr>
        <p:spPr bwMode="auto">
          <a:xfrm>
            <a:off x="457200" y="5969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les styles du texte du masque</a:t>
            </a:r>
          </a:p>
        </p:txBody>
      </p:sp>
      <p:sp>
        <p:nvSpPr>
          <p:cNvPr id="58371" name="Espace réservé du texte 2"/>
          <p:cNvSpPr>
            <a:spLocks noGrp="1"/>
          </p:cNvSpPr>
          <p:nvPr>
            <p:ph type="body" idx="1"/>
          </p:nvPr>
        </p:nvSpPr>
        <p:spPr bwMode="auto">
          <a:xfrm>
            <a:off x="457200" y="15081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58372" name="Image 6" descr="ALTRAN RGB.png"/>
          <p:cNvPicPr>
            <a:picLocks noChangeAspect="1"/>
          </p:cNvPicPr>
          <p:nvPr userDrawn="1"/>
        </p:nvPicPr>
        <p:blipFill>
          <a:blip r:embed="rId12"/>
          <a:srcRect/>
          <a:stretch>
            <a:fillRect/>
          </a:stretch>
        </p:blipFill>
        <p:spPr bwMode="auto">
          <a:xfrm>
            <a:off x="7742238" y="6369050"/>
            <a:ext cx="1177925" cy="254000"/>
          </a:xfrm>
          <a:prstGeom prst="rect">
            <a:avLst/>
          </a:prstGeom>
          <a:noFill/>
          <a:ln w="9525">
            <a:noFill/>
            <a:miter lim="800000"/>
            <a:headEnd/>
            <a:tailEnd/>
          </a:ln>
        </p:spPr>
      </p:pic>
      <p:pic>
        <p:nvPicPr>
          <p:cNvPr id="58373" name="Image 7" descr="angle.png"/>
          <p:cNvPicPr>
            <a:picLocks noChangeAspect="1"/>
          </p:cNvPicPr>
          <p:nvPr userDrawn="1"/>
        </p:nvPicPr>
        <p:blipFill>
          <a:blip r:embed="rId13"/>
          <a:srcRect/>
          <a:stretch>
            <a:fillRect/>
          </a:stretch>
        </p:blipFill>
        <p:spPr bwMode="auto">
          <a:xfrm>
            <a:off x="0" y="6172200"/>
            <a:ext cx="1744663" cy="693738"/>
          </a:xfrm>
          <a:prstGeom prst="rect">
            <a:avLst/>
          </a:prstGeom>
          <a:noFill/>
          <a:ln w="9525">
            <a:noFill/>
            <a:miter lim="800000"/>
            <a:headEnd/>
            <a:tailEnd/>
          </a:ln>
        </p:spPr>
      </p:pic>
      <p:sp>
        <p:nvSpPr>
          <p:cNvPr id="16" name="Espace réservé du numéro de diapositive 5"/>
          <p:cNvSpPr>
            <a:spLocks noGrp="1"/>
          </p:cNvSpPr>
          <p:nvPr>
            <p:ph type="sldNum" sz="quarter" idx="4"/>
          </p:nvPr>
        </p:nvSpPr>
        <p:spPr>
          <a:xfrm>
            <a:off x="4763" y="6434138"/>
            <a:ext cx="823912" cy="365125"/>
          </a:xfrm>
          <a:prstGeom prst="rect">
            <a:avLst/>
          </a:prstGeom>
        </p:spPr>
        <p:txBody>
          <a:bodyPr/>
          <a:lstStyle>
            <a:lvl1pPr fontAlgn="auto">
              <a:spcBef>
                <a:spcPts val="0"/>
              </a:spcBef>
              <a:spcAft>
                <a:spcPts val="0"/>
              </a:spcAft>
              <a:defRPr sz="1100">
                <a:solidFill>
                  <a:prstClr val="white"/>
                </a:solidFill>
                <a:latin typeface="Lucida Sans"/>
                <a:cs typeface="Lucida Sans"/>
              </a:defRPr>
            </a:lvl1pPr>
          </a:lstStyle>
          <a:p>
            <a:pPr>
              <a:defRPr/>
            </a:pPr>
            <a:fld id="{55777B85-FB37-49A6-B919-DBDF4101CD27}"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hf hdr="0" ftr="0" dt="0"/>
  <p:txStyles>
    <p:titleStyle>
      <a:lvl1pPr marL="265113" indent="-265113" algn="l" defTabSz="457200" rtl="0" eaLnBrk="0" fontAlgn="base" hangingPunct="0">
        <a:spcBef>
          <a:spcPct val="0"/>
        </a:spcBef>
        <a:spcAft>
          <a:spcPct val="0"/>
        </a:spcAft>
        <a:buFont typeface="Lucida Bright"/>
        <a:buAutoNum type="arabicPeriod"/>
        <a:defRPr kern="1200" spc="100">
          <a:solidFill>
            <a:srgbClr val="3095B4"/>
          </a:solidFill>
          <a:latin typeface="Lucida Bright"/>
          <a:ea typeface="Lucida Bright"/>
          <a:cs typeface="Lucida Bright"/>
        </a:defRPr>
      </a:lvl1pPr>
      <a:lvl2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2pPr>
      <a:lvl3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3pPr>
      <a:lvl4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4pPr>
      <a:lvl5pPr marL="265113" indent="-265113" algn="l" defTabSz="457200" rtl="0" eaLnBrk="0" fontAlgn="base" hangingPunct="0">
        <a:spcBef>
          <a:spcPct val="0"/>
        </a:spcBef>
        <a:spcAft>
          <a:spcPct val="0"/>
        </a:spcAft>
        <a:buFont typeface="Lucida Bright"/>
        <a:buAutoNum type="arabicPeriod"/>
        <a:defRPr>
          <a:solidFill>
            <a:srgbClr val="3095B4"/>
          </a:solidFill>
          <a:latin typeface="Lucida Bright" pitchFamily="18" charset="0"/>
          <a:ea typeface="Lucida Bright"/>
          <a:cs typeface="Lucida Bright"/>
        </a:defRPr>
      </a:lvl5pPr>
      <a:lvl6pPr marL="7223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6pPr>
      <a:lvl7pPr marL="11795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7pPr>
      <a:lvl8pPr marL="16367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8pPr>
      <a:lvl9pPr marL="2093913" indent="-265113" algn="l" defTabSz="457200" rtl="0" fontAlgn="base">
        <a:spcBef>
          <a:spcPct val="0"/>
        </a:spcBef>
        <a:spcAft>
          <a:spcPct val="0"/>
        </a:spcAft>
        <a:buFont typeface="Lucida Bright" pitchFamily="18" charset="0"/>
        <a:buAutoNum type="arabicPeriod"/>
        <a:defRPr>
          <a:solidFill>
            <a:srgbClr val="3095B4"/>
          </a:solidFill>
          <a:latin typeface="Lucida Bright" pitchFamily="18" charset="0"/>
        </a:defRPr>
      </a:lvl9pPr>
    </p:titleStyle>
    <p:bodyStyle>
      <a:lvl1pPr marL="269875" indent="-4763" algn="l" defTabSz="457200" rtl="0" eaLnBrk="0" fontAlgn="base" hangingPunct="0">
        <a:spcBef>
          <a:spcPct val="20000"/>
        </a:spcBef>
        <a:spcAft>
          <a:spcPct val="0"/>
        </a:spcAft>
        <a:buFont typeface="Arial" charset="0"/>
        <a:defRPr sz="1600" kern="1200">
          <a:solidFill>
            <a:schemeClr val="tx1"/>
          </a:solidFill>
          <a:latin typeface="+mn-lt"/>
          <a:ea typeface="Lucida Sans Unicode" pitchFamily="34" charset="0"/>
          <a:cs typeface="Lucida Sans Unicode" pitchFamily="34" charset="0"/>
        </a:defRPr>
      </a:lvl1pPr>
      <a:lvl2pPr marL="269875" indent="-4763" algn="l" defTabSz="457200" rtl="0" eaLnBrk="0" fontAlgn="base" hangingPunct="0">
        <a:spcBef>
          <a:spcPct val="20000"/>
        </a:spcBef>
        <a:spcAft>
          <a:spcPct val="0"/>
        </a:spcAft>
        <a:buFont typeface="Arial" charset="0"/>
        <a:defRPr sz="1400" kern="1200">
          <a:solidFill>
            <a:schemeClr val="tx1"/>
          </a:solidFill>
          <a:latin typeface="+mn-lt"/>
          <a:ea typeface="Lucida Sans Unicode" pitchFamily="34" charset="0"/>
          <a:cs typeface="Lucida Sans Unicode" pitchFamily="34" charset="0"/>
        </a:defRPr>
      </a:lvl2pPr>
      <a:lvl3pPr marL="1143000" indent="-228600" algn="l" defTabSz="457200" rtl="0" eaLnBrk="0" fontAlgn="base" hangingPunct="0">
        <a:spcBef>
          <a:spcPct val="20000"/>
        </a:spcBef>
        <a:spcAft>
          <a:spcPct val="0"/>
        </a:spcAft>
        <a:buClr>
          <a:schemeClr val="tx1"/>
        </a:buClr>
        <a:buFont typeface="Wingdings" pitchFamily="2" charset="2"/>
        <a:buChar char="§"/>
        <a:defRPr sz="1600" kern="1200">
          <a:solidFill>
            <a:schemeClr val="tx1"/>
          </a:solidFill>
          <a:latin typeface="+mn-lt"/>
          <a:ea typeface="Lucida Sans Unicode" pitchFamily="34" charset="0"/>
          <a:cs typeface="Lucida Sans Unicode" pitchFamily="34" charset="0"/>
        </a:defRPr>
      </a:lvl3pPr>
      <a:lvl4pPr marL="1600200" indent="-228600" algn="l" defTabSz="457200" rtl="0" eaLnBrk="0" fontAlgn="base" hangingPunct="0">
        <a:spcBef>
          <a:spcPct val="20000"/>
        </a:spcBef>
        <a:spcAft>
          <a:spcPct val="0"/>
        </a:spcAft>
        <a:buClr>
          <a:schemeClr val="tx1"/>
        </a:buClr>
        <a:buSzPct val="150000"/>
        <a:buFont typeface="Arial" charset="0"/>
        <a:buChar char="›"/>
        <a:defRPr sz="1400" kern="1200">
          <a:solidFill>
            <a:schemeClr val="tx1"/>
          </a:solidFill>
          <a:latin typeface="+mn-lt"/>
          <a:ea typeface="Lucida Sans Unicode" pitchFamily="34" charset="0"/>
          <a:cs typeface="Lucida Sans Unicode" pitchFamily="34" charset="0"/>
        </a:defRPr>
      </a:lvl4pPr>
      <a:lvl5pPr marL="2057400" indent="-228600" algn="l" defTabSz="457200" rtl="0" eaLnBrk="0" fontAlgn="base" hangingPunct="0">
        <a:spcBef>
          <a:spcPct val="20000"/>
        </a:spcBef>
        <a:spcAft>
          <a:spcPct val="0"/>
        </a:spcAft>
        <a:buClr>
          <a:schemeClr val="tx1"/>
        </a:buClr>
        <a:buFont typeface="Arial" charset="0"/>
        <a:buChar char="­"/>
        <a:defRPr sz="1400" kern="1200">
          <a:solidFill>
            <a:schemeClr val="tx1"/>
          </a:solidFill>
          <a:latin typeface="+mn-lt"/>
          <a:ea typeface="Lucida Sans Unicode" pitchFamily="34" charset="0"/>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4.xml"/><Relationship Id="rId7"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mailto:aes.italy@altran.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5.xml"/><Relationship Id="rId5" Type="http://schemas.openxmlformats.org/officeDocument/2006/relationships/tags" Target="../tags/tag22.xml"/><Relationship Id="rId10" Type="http://schemas.openxmlformats.org/officeDocument/2006/relationships/slideLayout" Target="../slideLayouts/slideLayout4.xml"/><Relationship Id="rId4" Type="http://schemas.openxmlformats.org/officeDocument/2006/relationships/tags" Target="../tags/tag21.xml"/><Relationship Id="rId9" Type="http://schemas.openxmlformats.org/officeDocument/2006/relationships/tags" Target="../tags/tag26.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Layout" Target="../slideLayouts/slideLayout7.xml"/><Relationship Id="rId4" Type="http://schemas.openxmlformats.org/officeDocument/2006/relationships/tags" Target="../tags/tag30.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7/7a/PDCA_Cycle.svg" TargetMode="Externa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3.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22.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1.jpeg"/><Relationship Id="rId5" Type="http://schemas.openxmlformats.org/officeDocument/2006/relationships/tags" Target="../tags/tag9.xml"/><Relationship Id="rId10" Type="http://schemas.openxmlformats.org/officeDocument/2006/relationships/image" Target="../media/image20.png"/><Relationship Id="rId4" Type="http://schemas.openxmlformats.org/officeDocument/2006/relationships/tags" Target="../tags/tag8.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Image 6" descr="couve_altran_prese_groupe_optimise_web.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682" name="Espace réservé du numéro de diapositive 13"/>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44A9379-0A22-4089-9570-7FE4E40A5E73}" type="slidenum">
              <a:rPr lang="fr-FR" smtClean="0">
                <a:solidFill>
                  <a:srgbClr val="FFFFFF"/>
                </a:solidFill>
                <a:latin typeface="Lucida Sans" pitchFamily="34" charset="0"/>
                <a:cs typeface="Arial" charset="0"/>
              </a:rPr>
              <a:pPr fontAlgn="base">
                <a:spcBef>
                  <a:spcPct val="0"/>
                </a:spcBef>
                <a:spcAft>
                  <a:spcPct val="0"/>
                </a:spcAft>
              </a:pPr>
              <a:t>1</a:t>
            </a:fld>
            <a:endParaRPr lang="fr-FR" smtClean="0">
              <a:solidFill>
                <a:srgbClr val="FFFFFF"/>
              </a:solidFill>
              <a:latin typeface="Lucida Sans" pitchFamily="34" charset="0"/>
              <a:cs typeface="Arial" charset="0"/>
            </a:endParaRPr>
          </a:p>
        </p:txBody>
      </p:sp>
      <p:sp>
        <p:nvSpPr>
          <p:cNvPr id="8" name="ZoneTexte 7"/>
          <p:cNvSpPr txBox="1"/>
          <p:nvPr/>
        </p:nvSpPr>
        <p:spPr>
          <a:xfrm>
            <a:off x="557213" y="430213"/>
            <a:ext cx="6076950" cy="954087"/>
          </a:xfrm>
          <a:prstGeom prst="rect">
            <a:avLst/>
          </a:prstGeom>
          <a:noFill/>
        </p:spPr>
        <p:txBody>
          <a:bodyPr>
            <a:spAutoFit/>
          </a:bodyPr>
          <a:lstStyle/>
          <a:p>
            <a:pPr>
              <a:defRPr/>
            </a:pPr>
            <a:r>
              <a:rPr lang="fr-FR" sz="2800" spc="250" dirty="0">
                <a:solidFill>
                  <a:prstClr val="white"/>
                </a:solidFill>
                <a:latin typeface="Lucida Bright"/>
                <a:cs typeface="+mn-cs"/>
              </a:rPr>
              <a:t>ALTRAN, LEADER GLOBALE</a:t>
            </a:r>
            <a:endParaRPr lang="fr-FR" sz="2800" spc="250" dirty="0">
              <a:solidFill>
                <a:prstClr val="white"/>
              </a:solidFill>
              <a:latin typeface="Lucida Sans"/>
              <a:cs typeface="Lucida Sans Unicode"/>
            </a:endParaRPr>
          </a:p>
          <a:p>
            <a:pPr>
              <a:defRPr/>
            </a:pPr>
            <a:r>
              <a:rPr lang="fr-FR" sz="2800" spc="250" dirty="0">
                <a:solidFill>
                  <a:prstClr val="white"/>
                </a:solidFill>
                <a:latin typeface="Lucida Sans"/>
                <a:cs typeface="Lucida Sans Unicode"/>
              </a:rPr>
              <a:t>IN INNOVAZIONE</a:t>
            </a:r>
            <a:endParaRPr lang="fr-FR" sz="2800" spc="250" dirty="0">
              <a:solidFill>
                <a:prstClr val="white"/>
              </a:solidFill>
              <a:latin typeface="Lucida Sans"/>
              <a:cs typeface="Lucida Sans Unicode"/>
            </a:endParaRPr>
          </a:p>
        </p:txBody>
      </p:sp>
      <p:sp>
        <p:nvSpPr>
          <p:cNvPr id="9" name="ZoneTexte 24"/>
          <p:cNvSpPr txBox="1"/>
          <p:nvPr/>
        </p:nvSpPr>
        <p:spPr>
          <a:xfrm>
            <a:off x="5846763" y="1519238"/>
            <a:ext cx="3460750" cy="522287"/>
          </a:xfrm>
          <a:prstGeom prst="rect">
            <a:avLst/>
          </a:prstGeom>
          <a:noFill/>
        </p:spPr>
        <p:txBody>
          <a:bodyPr>
            <a:spAutoFit/>
          </a:bodyPr>
          <a:lstStyle/>
          <a:p>
            <a:pPr>
              <a:defRPr/>
            </a:pPr>
            <a:r>
              <a:rPr lang="fr-FR" sz="1400" kern="0" spc="150" dirty="0" err="1">
                <a:solidFill>
                  <a:srgbClr val="FFFFFF"/>
                </a:solidFill>
                <a:latin typeface="+mn-lt"/>
                <a:cs typeface="Lucida Sans Unicode"/>
              </a:rPr>
              <a:t>Presentazione</a:t>
            </a:r>
            <a:r>
              <a:rPr lang="fr-FR" sz="1400" kern="0" spc="150" dirty="0">
                <a:solidFill>
                  <a:srgbClr val="FFFFFF"/>
                </a:solidFill>
                <a:latin typeface="+mn-lt"/>
                <a:cs typeface="Lucida Sans Unicode"/>
              </a:rPr>
              <a:t> </a:t>
            </a:r>
          </a:p>
          <a:p>
            <a:pPr>
              <a:defRPr/>
            </a:pPr>
            <a:r>
              <a:rPr lang="fr-FR" sz="1400" kern="0" spc="150" dirty="0">
                <a:solidFill>
                  <a:srgbClr val="FFFFFF"/>
                </a:solidFill>
                <a:latin typeface="+mn-lt"/>
                <a:cs typeface="Lucida Sans Unicode"/>
              </a:rPr>
              <a:t>Altran </a:t>
            </a:r>
            <a:r>
              <a:rPr lang="fr-FR" sz="1400" kern="0" spc="150" dirty="0" err="1">
                <a:solidFill>
                  <a:srgbClr val="FFFFFF"/>
                </a:solidFill>
                <a:latin typeface="+mn-lt"/>
                <a:cs typeface="Lucida Sans Unicode"/>
              </a:rPr>
              <a:t>Italia</a:t>
            </a:r>
            <a:endParaRPr lang="fr-FR" sz="1400" kern="0" spc="150" dirty="0">
              <a:solidFill>
                <a:srgbClr val="FFFFFF"/>
              </a:solidFill>
              <a:latin typeface="+mn-lt"/>
              <a:cs typeface="Lucida Sans Unicode"/>
            </a:endParaRPr>
          </a:p>
        </p:txBody>
      </p:sp>
      <p:sp>
        <p:nvSpPr>
          <p:cNvPr id="13" name="ZoneTexte 24"/>
          <p:cNvSpPr txBox="1"/>
          <p:nvPr/>
        </p:nvSpPr>
        <p:spPr>
          <a:xfrm>
            <a:off x="5545138" y="4087813"/>
            <a:ext cx="3228975" cy="523875"/>
          </a:xfrm>
          <a:prstGeom prst="rect">
            <a:avLst/>
          </a:prstGeom>
          <a:noFill/>
        </p:spPr>
        <p:txBody>
          <a:bodyPr>
            <a:spAutoFit/>
          </a:bodyPr>
          <a:lstStyle/>
          <a:p>
            <a:pPr>
              <a:defRPr/>
            </a:pPr>
            <a:r>
              <a:rPr lang="fr-FR" sz="1400" kern="0" spc="150" dirty="0">
                <a:solidFill>
                  <a:srgbClr val="FFFFFF"/>
                </a:solidFill>
                <a:latin typeface="+mn-lt"/>
                <a:cs typeface="Lucida Sans Unicode"/>
              </a:rPr>
              <a:t>Le </a:t>
            </a:r>
            <a:r>
              <a:rPr lang="fr-FR" sz="1400" kern="0" spc="150" dirty="0" err="1">
                <a:solidFill>
                  <a:srgbClr val="FFFFFF"/>
                </a:solidFill>
                <a:latin typeface="+mn-lt"/>
                <a:cs typeface="Lucida Sans Unicode"/>
              </a:rPr>
              <a:t>Knowledge</a:t>
            </a:r>
            <a:r>
              <a:rPr lang="fr-FR" sz="1400" kern="0" spc="150" dirty="0">
                <a:solidFill>
                  <a:srgbClr val="FFFFFF"/>
                </a:solidFill>
                <a:latin typeface="+mn-lt"/>
                <a:cs typeface="Lucida Sans Unicode"/>
              </a:rPr>
              <a:t> Area </a:t>
            </a:r>
            <a:r>
              <a:rPr lang="fr-FR" sz="1400" kern="0" spc="150" dirty="0" err="1">
                <a:solidFill>
                  <a:srgbClr val="FFFFFF"/>
                </a:solidFill>
                <a:latin typeface="+mn-lt"/>
                <a:cs typeface="Lucida Sans Unicode"/>
              </a:rPr>
              <a:t>del</a:t>
            </a:r>
            <a:r>
              <a:rPr lang="fr-FR" sz="1400" kern="0" spc="150" dirty="0">
                <a:solidFill>
                  <a:srgbClr val="FFFFFF"/>
                </a:solidFill>
                <a:latin typeface="+mn-lt"/>
                <a:cs typeface="Lucida Sans Unicode"/>
              </a:rPr>
              <a:t> Project Management</a:t>
            </a:r>
            <a:endParaRPr lang="fr-FR" sz="1400" kern="0" spc="150" dirty="0">
              <a:solidFill>
                <a:srgbClr val="FFFFFF"/>
              </a:solidFill>
              <a:latin typeface="+mn-lt"/>
              <a:cs typeface="Lucida Sans Unicode"/>
            </a:endParaRPr>
          </a:p>
        </p:txBody>
      </p:sp>
      <p:sp>
        <p:nvSpPr>
          <p:cNvPr id="10" name="ZoneTexte 24"/>
          <p:cNvSpPr txBox="1"/>
          <p:nvPr/>
        </p:nvSpPr>
        <p:spPr>
          <a:xfrm>
            <a:off x="6197600" y="2879725"/>
            <a:ext cx="2424113" cy="523875"/>
          </a:xfrm>
          <a:prstGeom prst="rect">
            <a:avLst/>
          </a:prstGeom>
          <a:noFill/>
        </p:spPr>
        <p:txBody>
          <a:bodyPr>
            <a:spAutoFit/>
          </a:bodyPr>
          <a:lstStyle/>
          <a:p>
            <a:pPr>
              <a:defRPr/>
            </a:pPr>
            <a:r>
              <a:rPr lang="fr-FR" sz="1400" kern="0" spc="150" dirty="0">
                <a:solidFill>
                  <a:srgbClr val="FFFFFF"/>
                </a:solidFill>
                <a:latin typeface="+mn-lt"/>
                <a:cs typeface="Lucida Sans Unicode"/>
              </a:rPr>
              <a:t>Le </a:t>
            </a:r>
            <a:r>
              <a:rPr lang="fr-FR" sz="1400" kern="0" spc="150" dirty="0" err="1">
                <a:solidFill>
                  <a:srgbClr val="FFFFFF"/>
                </a:solidFill>
                <a:latin typeface="+mn-lt"/>
                <a:cs typeface="Lucida Sans Unicode"/>
              </a:rPr>
              <a:t>Certificazioni</a:t>
            </a:r>
            <a:r>
              <a:rPr lang="fr-FR" sz="1400" kern="0" spc="150" dirty="0">
                <a:solidFill>
                  <a:srgbClr val="FFFFFF"/>
                </a:solidFill>
                <a:latin typeface="+mn-lt"/>
                <a:cs typeface="Lucida Sans Unicode"/>
              </a:rPr>
              <a:t> di Project Management</a:t>
            </a:r>
            <a:endParaRPr lang="fr-FR" sz="1400" kern="0" spc="150" dirty="0">
              <a:solidFill>
                <a:srgbClr val="FFFFFF"/>
              </a:solidFill>
              <a:latin typeface="+mn-lt"/>
              <a:cs typeface="Lucida Sans Unicode"/>
            </a:endParaRPr>
          </a:p>
        </p:txBody>
      </p:sp>
      <p:cxnSp>
        <p:nvCxnSpPr>
          <p:cNvPr id="3" name="Connettore 1 2"/>
          <p:cNvCxnSpPr/>
          <p:nvPr/>
        </p:nvCxnSpPr>
        <p:spPr>
          <a:xfrm flipV="1">
            <a:off x="5345113" y="3141663"/>
            <a:ext cx="773112" cy="101600"/>
          </a:xfrm>
          <a:prstGeom prst="line">
            <a:avLst/>
          </a:prstGeom>
          <a:ln w="127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ZoneTexte 24"/>
          <p:cNvSpPr txBox="1"/>
          <p:nvPr/>
        </p:nvSpPr>
        <p:spPr>
          <a:xfrm>
            <a:off x="123825" y="5002213"/>
            <a:ext cx="3598863" cy="307975"/>
          </a:xfrm>
          <a:prstGeom prst="rect">
            <a:avLst/>
          </a:prstGeom>
          <a:noFill/>
        </p:spPr>
        <p:txBody>
          <a:bodyPr>
            <a:spAutoFit/>
          </a:bodyPr>
          <a:lstStyle/>
          <a:p>
            <a:pPr>
              <a:defRPr/>
            </a:pPr>
            <a:r>
              <a:rPr lang="fr-FR" sz="1400" kern="0" spc="150" dirty="0">
                <a:solidFill>
                  <a:srgbClr val="FFFFFF"/>
                </a:solidFill>
                <a:latin typeface="+mn-lt"/>
                <a:cs typeface="Lucida Sans Unicode"/>
              </a:rPr>
              <a:t>Donato Fiorentino, PMP, Prince2 </a:t>
            </a:r>
            <a:endParaRPr lang="fr-FR" sz="1400" kern="0" spc="150" dirty="0">
              <a:solidFill>
                <a:srgbClr val="FFFFFF"/>
              </a:solidFill>
              <a:latin typeface="+mn-lt"/>
              <a:cs typeface="Lucida Sans Unicod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7"/>
          <p:cNvSpPr>
            <a:spLocks noChangeArrowheads="1"/>
          </p:cNvSpPr>
          <p:nvPr>
            <p:custDataLst>
              <p:tags r:id="rId2"/>
            </p:custDataLst>
          </p:nvPr>
        </p:nvSpPr>
        <p:spPr bwMode="auto">
          <a:xfrm>
            <a:off x="2781300" y="5630863"/>
            <a:ext cx="3133725" cy="274637"/>
          </a:xfrm>
          <a:prstGeom prst="roundRect">
            <a:avLst>
              <a:gd name="adj" fmla="val 5000"/>
            </a:avLst>
          </a:prstGeom>
          <a:solidFill>
            <a:schemeClr val="accent1">
              <a:lumMod val="20000"/>
              <a:lumOff val="80000"/>
            </a:schemeClr>
          </a:solidFill>
          <a:ln>
            <a:noFill/>
          </a:ln>
        </p:spPr>
        <p:txBody>
          <a:bodyPr wrap="none" tIns="90000" rIns="36000" bIns="36000"/>
          <a:lstStyle/>
          <a:p>
            <a:pPr>
              <a:spcBef>
                <a:spcPct val="20000"/>
              </a:spcBef>
              <a:defRPr/>
            </a:pPr>
            <a:endParaRPr lang="fr-FR" sz="1400">
              <a:solidFill>
                <a:srgbClr val="595959"/>
              </a:solidFill>
              <a:latin typeface="Lucida Sans Unicode"/>
            </a:endParaRPr>
          </a:p>
        </p:txBody>
      </p:sp>
      <p:graphicFrame>
        <p:nvGraphicFramePr>
          <p:cNvPr id="87188" name="AutoShape 148"/>
          <p:cNvGraphicFramePr>
            <a:graphicFrameLocks/>
          </p:cNvGraphicFramePr>
          <p:nvPr>
            <p:custDataLst>
              <p:tags r:id="rId3"/>
            </p:custDataLst>
          </p:nvPr>
        </p:nvGraphicFramePr>
        <p:xfrm>
          <a:off x="0" y="0"/>
          <a:ext cx="146050" cy="158750"/>
        </p:xfrm>
        <a:graphic>
          <a:graphicData uri="http://schemas.openxmlformats.org/presentationml/2006/ole">
            <p:oleObj spid="_x0000_s87188" r:id="rId8" imgW="0" imgH="0" progId="">
              <p:embed/>
            </p:oleObj>
          </a:graphicData>
        </a:graphic>
      </p:graphicFrame>
      <p:sp>
        <p:nvSpPr>
          <p:cNvPr id="87190" name="Oval 12"/>
          <p:cNvSpPr>
            <a:spLocks noChangeArrowheads="1"/>
          </p:cNvSpPr>
          <p:nvPr/>
        </p:nvSpPr>
        <p:spPr bwMode="blackWhite">
          <a:xfrm>
            <a:off x="3756025" y="1993900"/>
            <a:ext cx="1190625" cy="1109663"/>
          </a:xfrm>
          <a:prstGeom prst="ellipse">
            <a:avLst/>
          </a:prstGeom>
          <a:solidFill>
            <a:schemeClr val="accent1"/>
          </a:solidFill>
          <a:ln w="9525">
            <a:noFill/>
            <a:round/>
            <a:headEnd/>
            <a:tailEnd/>
          </a:ln>
        </p:spPr>
        <p:txBody>
          <a:bodyPr wrap="none" lIns="0" tIns="0" rIns="0" bIns="0" anchor="ctr"/>
          <a:lstStyle/>
          <a:p>
            <a:pPr algn="ctr" defTabSz="860425" eaLnBrk="0" hangingPunct="0"/>
            <a:r>
              <a:rPr lang="en-US" altLang="zh-CN" sz="1200" b="1">
                <a:solidFill>
                  <a:srgbClr val="FFFFFF"/>
                </a:solidFill>
                <a:latin typeface="Lucida Sans Unicode" pitchFamily="34" charset="0"/>
              </a:rPr>
              <a:t>Innovation</a:t>
            </a:r>
          </a:p>
        </p:txBody>
      </p:sp>
      <p:sp>
        <p:nvSpPr>
          <p:cNvPr id="143374" name="Oval 13"/>
          <p:cNvSpPr>
            <a:spLocks noChangeArrowheads="1"/>
          </p:cNvSpPr>
          <p:nvPr/>
        </p:nvSpPr>
        <p:spPr bwMode="blackWhite">
          <a:xfrm>
            <a:off x="1443038" y="4570413"/>
            <a:ext cx="1200150" cy="1198562"/>
          </a:xfrm>
          <a:prstGeom prst="ellipse">
            <a:avLst/>
          </a:prstGeom>
          <a:solidFill>
            <a:schemeClr val="accent6"/>
          </a:solidFill>
          <a:ln>
            <a:noFill/>
          </a:ln>
          <a:extLst/>
        </p:spPr>
        <p:txBody>
          <a:bodyPr wrap="none" lIns="0" tIns="0" rIns="0" bIns="0" anchor="ctr"/>
          <a:lstStyle/>
          <a:p>
            <a:pPr algn="ctr" defTabSz="860425" eaLnBrk="0" hangingPunct="0">
              <a:defRPr/>
            </a:pPr>
            <a:r>
              <a:rPr lang="en-US" altLang="zh-CN" sz="1200" b="1" dirty="0">
                <a:solidFill>
                  <a:prstClr val="white"/>
                </a:solidFill>
                <a:latin typeface="Lucida Sans Unicode"/>
                <a:cs typeface="Arial" pitchFamily="34" charset="0"/>
              </a:rPr>
              <a:t>Research &amp;</a:t>
            </a:r>
          </a:p>
          <a:p>
            <a:pPr algn="ctr" defTabSz="860425" eaLnBrk="0" hangingPunct="0">
              <a:defRPr/>
            </a:pPr>
            <a:r>
              <a:rPr lang="en-US" altLang="zh-CN" sz="1200" b="1" dirty="0">
                <a:solidFill>
                  <a:prstClr val="white"/>
                </a:solidFill>
                <a:latin typeface="Lucida Sans Unicode"/>
                <a:cs typeface="Arial" pitchFamily="34" charset="0"/>
              </a:rPr>
              <a:t>Development</a:t>
            </a:r>
          </a:p>
        </p:txBody>
      </p:sp>
      <p:sp>
        <p:nvSpPr>
          <p:cNvPr id="87192" name="Line 14"/>
          <p:cNvSpPr>
            <a:spLocks noChangeShapeType="1"/>
          </p:cNvSpPr>
          <p:nvPr/>
        </p:nvSpPr>
        <p:spPr bwMode="blackWhite">
          <a:xfrm flipH="1">
            <a:off x="2319338" y="2886075"/>
            <a:ext cx="1439862" cy="1684338"/>
          </a:xfrm>
          <a:prstGeom prst="line">
            <a:avLst/>
          </a:prstGeom>
          <a:noFill/>
          <a:ln w="19050">
            <a:solidFill>
              <a:schemeClr val="tx1"/>
            </a:solidFill>
            <a:round/>
            <a:headEnd type="triangle" w="lg" len="lg"/>
            <a:tailEnd type="triangle" w="lg" len="lg"/>
          </a:ln>
        </p:spPr>
        <p:txBody>
          <a:bodyPr wrap="none" lIns="0" tIns="0" rIns="0" bIns="0" anchor="ctr"/>
          <a:lstStyle/>
          <a:p>
            <a:endParaRPr lang="it-IT"/>
          </a:p>
        </p:txBody>
      </p:sp>
      <p:sp>
        <p:nvSpPr>
          <p:cNvPr id="87193" name="Line 15"/>
          <p:cNvSpPr>
            <a:spLocks noChangeShapeType="1"/>
          </p:cNvSpPr>
          <p:nvPr/>
        </p:nvSpPr>
        <p:spPr bwMode="auto">
          <a:xfrm>
            <a:off x="4946650" y="2849563"/>
            <a:ext cx="1509713" cy="1763712"/>
          </a:xfrm>
          <a:prstGeom prst="line">
            <a:avLst/>
          </a:prstGeom>
          <a:noFill/>
          <a:ln w="19050">
            <a:solidFill>
              <a:schemeClr val="tx1"/>
            </a:solidFill>
            <a:round/>
            <a:headEnd type="triangle" w="lg" len="lg"/>
            <a:tailEnd type="triangle" w="lg" len="lg"/>
          </a:ln>
        </p:spPr>
        <p:txBody>
          <a:bodyPr wrap="none" lIns="0" tIns="0" rIns="0" bIns="0" anchor="ctr"/>
          <a:lstStyle/>
          <a:p>
            <a:endParaRPr lang="it-IT"/>
          </a:p>
        </p:txBody>
      </p:sp>
      <p:sp>
        <p:nvSpPr>
          <p:cNvPr id="87194" name="Oval 17"/>
          <p:cNvSpPr>
            <a:spLocks noChangeArrowheads="1"/>
          </p:cNvSpPr>
          <p:nvPr/>
        </p:nvSpPr>
        <p:spPr bwMode="blackWhite">
          <a:xfrm>
            <a:off x="5948363" y="4624388"/>
            <a:ext cx="1160462" cy="1144587"/>
          </a:xfrm>
          <a:prstGeom prst="ellipse">
            <a:avLst/>
          </a:prstGeom>
          <a:solidFill>
            <a:schemeClr val="tx1"/>
          </a:solidFill>
          <a:ln w="9525">
            <a:noFill/>
            <a:round/>
            <a:headEnd/>
            <a:tailEnd/>
          </a:ln>
        </p:spPr>
        <p:txBody>
          <a:bodyPr wrap="none" lIns="0" tIns="0" rIns="0" bIns="0" anchor="ctr"/>
          <a:lstStyle/>
          <a:p>
            <a:pPr algn="ctr" defTabSz="860425" eaLnBrk="0" hangingPunct="0"/>
            <a:r>
              <a:rPr lang="en-US" altLang="zh-CN" sz="1200" b="1">
                <a:solidFill>
                  <a:srgbClr val="FFFFFF"/>
                </a:solidFill>
                <a:latin typeface="Lucida Sans Unicode" pitchFamily="34" charset="0"/>
              </a:rPr>
              <a:t>Higher </a:t>
            </a:r>
          </a:p>
          <a:p>
            <a:pPr algn="ctr" defTabSz="860425" eaLnBrk="0" hangingPunct="0"/>
            <a:r>
              <a:rPr lang="en-US" altLang="zh-CN" sz="1200" b="1">
                <a:solidFill>
                  <a:srgbClr val="FFFFFF"/>
                </a:solidFill>
                <a:latin typeface="Lucida Sans Unicode" pitchFamily="34" charset="0"/>
              </a:rPr>
              <a:t>Education</a:t>
            </a:r>
          </a:p>
        </p:txBody>
      </p:sp>
      <p:sp>
        <p:nvSpPr>
          <p:cNvPr id="87195" name="Line 19"/>
          <p:cNvSpPr>
            <a:spLocks noChangeShapeType="1"/>
          </p:cNvSpPr>
          <p:nvPr/>
        </p:nvSpPr>
        <p:spPr bwMode="auto">
          <a:xfrm flipH="1" flipV="1">
            <a:off x="2654300" y="5275263"/>
            <a:ext cx="3260725" cy="9525"/>
          </a:xfrm>
          <a:prstGeom prst="line">
            <a:avLst/>
          </a:prstGeom>
          <a:noFill/>
          <a:ln w="19050">
            <a:solidFill>
              <a:schemeClr val="tx1"/>
            </a:solidFill>
            <a:round/>
            <a:headEnd type="triangle" w="lg" len="lg"/>
            <a:tailEnd type="triangle" w="lg" len="lg"/>
          </a:ln>
        </p:spPr>
        <p:txBody>
          <a:bodyPr wrap="none" lIns="0" tIns="0" rIns="0" bIns="0" anchor="ctr"/>
          <a:lstStyle/>
          <a:p>
            <a:endParaRPr lang="it-IT"/>
          </a:p>
        </p:txBody>
      </p:sp>
      <p:sp>
        <p:nvSpPr>
          <p:cNvPr id="33" name="Rettangolo 32"/>
          <p:cNvSpPr/>
          <p:nvPr/>
        </p:nvSpPr>
        <p:spPr>
          <a:xfrm>
            <a:off x="2757488" y="5856288"/>
            <a:ext cx="4119562" cy="677862"/>
          </a:xfrm>
          <a:prstGeom prst="rect">
            <a:avLst/>
          </a:prstGeom>
        </p:spPr>
        <p:txBody>
          <a:bodyPr>
            <a:spAutoFit/>
          </a:bodyPr>
          <a:lstStyle/>
          <a:p>
            <a:pPr marL="347663" indent="-171450" defTabSz="914400" fontAlgn="auto">
              <a:lnSpc>
                <a:spcPct val="150000"/>
              </a:lnSpc>
              <a:spcBef>
                <a:spcPts val="0"/>
              </a:spcBef>
              <a:spcAft>
                <a:spcPts val="600"/>
              </a:spcAft>
              <a:buFont typeface="Arial" panose="020B0604020202020204" pitchFamily="34" charset="0"/>
              <a:buChar char="•"/>
              <a:defRPr/>
            </a:pPr>
            <a:r>
              <a:rPr lang="en-US" sz="1100" kern="0" noProof="1">
                <a:solidFill>
                  <a:srgbClr val="8B8178"/>
                </a:solidFill>
                <a:latin typeface="+mn-lt"/>
                <a:cs typeface="Lucida Sans Unicode" pitchFamily="34" charset="0"/>
              </a:rPr>
              <a:t>Monitoraggio dei finanziamenti pubblici </a:t>
            </a:r>
          </a:p>
          <a:p>
            <a:pPr marL="347663" indent="-171450" defTabSz="914400" fontAlgn="auto">
              <a:lnSpc>
                <a:spcPct val="150000"/>
              </a:lnSpc>
              <a:spcBef>
                <a:spcPts val="0"/>
              </a:spcBef>
              <a:spcAft>
                <a:spcPts val="600"/>
              </a:spcAft>
              <a:buFont typeface="Arial" panose="020B0604020202020204" pitchFamily="34" charset="0"/>
              <a:buChar char="•"/>
              <a:defRPr/>
            </a:pPr>
            <a:r>
              <a:rPr lang="en-US" sz="1100" kern="0" noProof="1">
                <a:solidFill>
                  <a:srgbClr val="8B8178"/>
                </a:solidFill>
                <a:latin typeface="+mn-lt"/>
                <a:cs typeface="Lucida Sans Unicode" pitchFamily="34" charset="0"/>
              </a:rPr>
              <a:t>Coordinamento delle attività di R&amp;S</a:t>
            </a:r>
          </a:p>
        </p:txBody>
      </p:sp>
      <p:sp>
        <p:nvSpPr>
          <p:cNvPr id="37" name="AutoShape 16"/>
          <p:cNvSpPr>
            <a:spLocks noChangeArrowheads="1"/>
          </p:cNvSpPr>
          <p:nvPr/>
        </p:nvSpPr>
        <p:spPr bwMode="auto">
          <a:xfrm rot="16200000">
            <a:off x="4033043" y="5298282"/>
            <a:ext cx="525463" cy="565150"/>
          </a:xfrm>
          <a:prstGeom prst="rightArrow">
            <a:avLst>
              <a:gd name="adj1" fmla="val 52963"/>
              <a:gd name="adj2" fmla="val 46157"/>
            </a:avLst>
          </a:prstGeom>
          <a:solidFill>
            <a:schemeClr val="accent1">
              <a:lumMod val="20000"/>
              <a:lumOff val="80000"/>
            </a:schemeClr>
          </a:solidFill>
          <a:ln>
            <a:noFill/>
          </a:ln>
        </p:spPr>
        <p:txBody>
          <a:bodyPr wrap="none" tIns="90000" rIns="36000" bIns="36000"/>
          <a:lstStyle/>
          <a:p>
            <a:pPr>
              <a:spcBef>
                <a:spcPct val="20000"/>
              </a:spcBef>
              <a:defRPr/>
            </a:pPr>
            <a:endParaRPr lang="fr-FR" sz="1400">
              <a:solidFill>
                <a:srgbClr val="595959"/>
              </a:solidFill>
              <a:latin typeface="Lucida Sans Unicode"/>
            </a:endParaRPr>
          </a:p>
        </p:txBody>
      </p:sp>
      <p:sp>
        <p:nvSpPr>
          <p:cNvPr id="38" name="AutoShape 8"/>
          <p:cNvSpPr>
            <a:spLocks noChangeArrowheads="1"/>
          </p:cNvSpPr>
          <p:nvPr>
            <p:custDataLst>
              <p:tags r:id="rId4"/>
            </p:custDataLst>
          </p:nvPr>
        </p:nvSpPr>
        <p:spPr bwMode="auto">
          <a:xfrm>
            <a:off x="5440363" y="2133600"/>
            <a:ext cx="3263900" cy="603250"/>
          </a:xfrm>
          <a:prstGeom prst="roundRect">
            <a:avLst>
              <a:gd name="adj" fmla="val 5588"/>
            </a:avLst>
          </a:prstGeom>
          <a:solidFill>
            <a:schemeClr val="accent1">
              <a:lumMod val="20000"/>
              <a:lumOff val="80000"/>
            </a:schemeClr>
          </a:solidFill>
          <a:ln>
            <a:noFill/>
          </a:ln>
          <a:extLst/>
        </p:spPr>
        <p:txBody>
          <a:bodyPr wrap="none" tIns="90000" rIns="36000" bIns="36000"/>
          <a:lstStyle/>
          <a:p>
            <a:pPr>
              <a:spcBef>
                <a:spcPct val="20000"/>
              </a:spcBef>
              <a:defRPr/>
            </a:pPr>
            <a:endParaRPr lang="fr-FR" sz="1400">
              <a:solidFill>
                <a:srgbClr val="595959"/>
              </a:solidFill>
              <a:latin typeface="Lucida Sans Unicode"/>
            </a:endParaRPr>
          </a:p>
        </p:txBody>
      </p:sp>
      <p:sp>
        <p:nvSpPr>
          <p:cNvPr id="39" name="AutoShape 18"/>
          <p:cNvSpPr>
            <a:spLocks noChangeArrowheads="1"/>
          </p:cNvSpPr>
          <p:nvPr/>
        </p:nvSpPr>
        <p:spPr bwMode="auto">
          <a:xfrm flipH="1">
            <a:off x="5153025" y="2141538"/>
            <a:ext cx="358775" cy="481012"/>
          </a:xfrm>
          <a:prstGeom prst="rightArrow">
            <a:avLst>
              <a:gd name="adj1" fmla="val 52963"/>
              <a:gd name="adj2" fmla="val 46157"/>
            </a:avLst>
          </a:prstGeom>
          <a:solidFill>
            <a:schemeClr val="accent1">
              <a:lumMod val="20000"/>
              <a:lumOff val="80000"/>
            </a:schemeClr>
          </a:solidFill>
          <a:ln>
            <a:noFill/>
          </a:ln>
          <a:extLst/>
        </p:spPr>
        <p:txBody>
          <a:bodyPr wrap="none" tIns="90000" rIns="36000" bIns="36000"/>
          <a:lstStyle/>
          <a:p>
            <a:pPr>
              <a:spcBef>
                <a:spcPct val="20000"/>
              </a:spcBef>
              <a:defRPr/>
            </a:pPr>
            <a:endParaRPr lang="fr-FR" sz="1400">
              <a:solidFill>
                <a:srgbClr val="595959"/>
              </a:solidFill>
              <a:latin typeface="Lucida Sans Unicode"/>
            </a:endParaRPr>
          </a:p>
        </p:txBody>
      </p:sp>
      <p:sp>
        <p:nvSpPr>
          <p:cNvPr id="42" name="CasellaDiTesto 41"/>
          <p:cNvSpPr txBox="1"/>
          <p:nvPr/>
        </p:nvSpPr>
        <p:spPr>
          <a:xfrm>
            <a:off x="5003800" y="2722563"/>
            <a:ext cx="3721100" cy="754062"/>
          </a:xfrm>
          <a:prstGeom prst="rect">
            <a:avLst/>
          </a:prstGeom>
          <a:noFill/>
        </p:spPr>
        <p:txBody>
          <a:bodyPr>
            <a:spAutoFit/>
          </a:bodyPr>
          <a:lstStyle/>
          <a:p>
            <a:pPr marL="347663" indent="-171450" algn="r" defTabSz="914400" fontAlgn="auto">
              <a:spcBef>
                <a:spcPts val="0"/>
              </a:spcBef>
              <a:spcAft>
                <a:spcPts val="600"/>
              </a:spcAft>
              <a:buFont typeface="Arial" panose="020B0604020202020204" pitchFamily="34" charset="0"/>
              <a:buChar char="•"/>
              <a:defRPr/>
            </a:pPr>
            <a:r>
              <a:rPr lang="it-IT" sz="1100" kern="0" noProof="1">
                <a:solidFill>
                  <a:srgbClr val="8B8178"/>
                </a:solidFill>
                <a:latin typeface="+mn-lt"/>
                <a:cs typeface="Lucida Sans Unicode" pitchFamily="34" charset="0"/>
              </a:rPr>
              <a:t>Gestione delle attività R&amp;I di Gruppo </a:t>
            </a:r>
          </a:p>
          <a:p>
            <a:pPr marL="347663" indent="-171450" algn="r" defTabSz="914400" fontAlgn="auto">
              <a:spcBef>
                <a:spcPts val="0"/>
              </a:spcBef>
              <a:spcAft>
                <a:spcPts val="600"/>
              </a:spcAft>
              <a:buFont typeface="Arial" panose="020B0604020202020204" pitchFamily="34" charset="0"/>
              <a:buChar char="•"/>
              <a:defRPr/>
            </a:pPr>
            <a:r>
              <a:rPr lang="it-IT" sz="1100" kern="0" noProof="1">
                <a:solidFill>
                  <a:srgbClr val="8B8178"/>
                </a:solidFill>
                <a:latin typeface="+mn-lt"/>
                <a:cs typeface="Lucida Sans Unicode" pitchFamily="34" charset="0"/>
              </a:rPr>
              <a:t> Go to market degli innovation asset</a:t>
            </a:r>
          </a:p>
          <a:p>
            <a:pPr marL="347663" indent="-171450" algn="r" defTabSz="914400" fontAlgn="auto">
              <a:spcBef>
                <a:spcPts val="0"/>
              </a:spcBef>
              <a:spcAft>
                <a:spcPts val="600"/>
              </a:spcAft>
              <a:buFont typeface="Arial" panose="020B0604020202020204" pitchFamily="34" charset="0"/>
              <a:buChar char="•"/>
              <a:defRPr/>
            </a:pPr>
            <a:r>
              <a:rPr lang="it-IT" sz="1100" kern="0" noProof="1">
                <a:solidFill>
                  <a:srgbClr val="8B8178"/>
                </a:solidFill>
                <a:latin typeface="+mn-lt"/>
                <a:cs typeface="Lucida Sans Unicode" pitchFamily="34" charset="0"/>
              </a:rPr>
              <a:t>Intellectual Property Management</a:t>
            </a:r>
          </a:p>
        </p:txBody>
      </p:sp>
      <p:sp>
        <p:nvSpPr>
          <p:cNvPr id="55" name="AutoShape 8"/>
          <p:cNvSpPr>
            <a:spLocks noChangeArrowheads="1"/>
          </p:cNvSpPr>
          <p:nvPr>
            <p:custDataLst>
              <p:tags r:id="rId5"/>
            </p:custDataLst>
          </p:nvPr>
        </p:nvSpPr>
        <p:spPr bwMode="auto">
          <a:xfrm>
            <a:off x="7235825" y="4365625"/>
            <a:ext cx="1489075" cy="1020763"/>
          </a:xfrm>
          <a:prstGeom prst="roundRect">
            <a:avLst>
              <a:gd name="adj" fmla="val 5588"/>
            </a:avLst>
          </a:prstGeom>
          <a:solidFill>
            <a:schemeClr val="accent1">
              <a:lumMod val="20000"/>
              <a:lumOff val="80000"/>
            </a:schemeClr>
          </a:solidFill>
          <a:ln>
            <a:noFill/>
          </a:ln>
          <a:extLst/>
        </p:spPr>
        <p:txBody>
          <a:bodyPr wrap="none" tIns="90000" rIns="36000" bIns="36000"/>
          <a:lstStyle/>
          <a:p>
            <a:pPr>
              <a:spcBef>
                <a:spcPct val="20000"/>
              </a:spcBef>
              <a:defRPr/>
            </a:pPr>
            <a:endParaRPr lang="fr-FR" sz="1400">
              <a:solidFill>
                <a:srgbClr val="595959"/>
              </a:solidFill>
              <a:latin typeface="Lucida Sans Unicode"/>
            </a:endParaRPr>
          </a:p>
        </p:txBody>
      </p:sp>
      <p:sp>
        <p:nvSpPr>
          <p:cNvPr id="57" name="Rettangolo 56"/>
          <p:cNvSpPr/>
          <p:nvPr/>
        </p:nvSpPr>
        <p:spPr>
          <a:xfrm>
            <a:off x="6799263" y="4364038"/>
            <a:ext cx="1801812" cy="1062037"/>
          </a:xfrm>
          <a:prstGeom prst="rect">
            <a:avLst/>
          </a:prstGeom>
        </p:spPr>
        <p:txBody>
          <a:bodyPr>
            <a:spAutoFit/>
          </a:bodyPr>
          <a:lstStyle/>
          <a:p>
            <a:pPr algn="r" defTabSz="900113">
              <a:lnSpc>
                <a:spcPct val="150000"/>
              </a:lnSpc>
              <a:defRPr/>
            </a:pPr>
            <a:r>
              <a:rPr lang="it-IT" sz="1050" b="1" noProof="1">
                <a:solidFill>
                  <a:srgbClr val="595959"/>
                </a:solidFill>
                <a:latin typeface="Lucida Sans Unicode"/>
              </a:rPr>
              <a:t>Networking con</a:t>
            </a:r>
            <a:r>
              <a:rPr lang="en-US" sz="1050" b="1" noProof="1">
                <a:solidFill>
                  <a:srgbClr val="595959"/>
                </a:solidFill>
                <a:latin typeface="Lucida Sans Unicode"/>
              </a:rPr>
              <a:t> </a:t>
            </a:r>
          </a:p>
          <a:p>
            <a:pPr algn="r" defTabSz="900113">
              <a:lnSpc>
                <a:spcPct val="150000"/>
              </a:lnSpc>
              <a:defRPr/>
            </a:pPr>
            <a:r>
              <a:rPr lang="en-US" sz="1050" b="1" noProof="1">
                <a:solidFill>
                  <a:srgbClr val="595959"/>
                </a:solidFill>
                <a:latin typeface="Lucida Sans Unicode"/>
              </a:rPr>
              <a:t>Università</a:t>
            </a:r>
          </a:p>
          <a:p>
            <a:pPr algn="r" defTabSz="900113">
              <a:lnSpc>
                <a:spcPct val="150000"/>
              </a:lnSpc>
              <a:defRPr/>
            </a:pPr>
            <a:r>
              <a:rPr lang="en-US" sz="1050" b="1" noProof="1">
                <a:solidFill>
                  <a:srgbClr val="595959"/>
                </a:solidFill>
                <a:latin typeface="Lucida Sans Unicode"/>
              </a:rPr>
              <a:t>Centri di Ricerca</a:t>
            </a:r>
          </a:p>
          <a:p>
            <a:pPr algn="r" defTabSz="900113">
              <a:lnSpc>
                <a:spcPct val="150000"/>
              </a:lnSpc>
              <a:defRPr/>
            </a:pPr>
            <a:r>
              <a:rPr lang="en-US" sz="1050" b="1" noProof="1">
                <a:solidFill>
                  <a:srgbClr val="595959"/>
                </a:solidFill>
                <a:latin typeface="Lucida Sans Unicode"/>
              </a:rPr>
              <a:t>Start-up</a:t>
            </a:r>
            <a:endParaRPr lang="it-IT" sz="1050" b="1" noProof="1">
              <a:solidFill>
                <a:srgbClr val="595959"/>
              </a:solidFill>
              <a:latin typeface="Lucida Sans Unicode"/>
            </a:endParaRPr>
          </a:p>
        </p:txBody>
      </p:sp>
      <p:sp>
        <p:nvSpPr>
          <p:cNvPr id="47" name="AutoShape 8"/>
          <p:cNvSpPr>
            <a:spLocks noChangeArrowheads="1"/>
          </p:cNvSpPr>
          <p:nvPr>
            <p:custDataLst>
              <p:tags r:id="rId6"/>
            </p:custDataLst>
          </p:nvPr>
        </p:nvSpPr>
        <p:spPr bwMode="auto">
          <a:xfrm>
            <a:off x="314325" y="2165350"/>
            <a:ext cx="2840038" cy="582613"/>
          </a:xfrm>
          <a:prstGeom prst="roundRect">
            <a:avLst>
              <a:gd name="adj" fmla="val 5588"/>
            </a:avLst>
          </a:prstGeom>
          <a:solidFill>
            <a:schemeClr val="accent1">
              <a:lumMod val="20000"/>
              <a:lumOff val="80000"/>
            </a:schemeClr>
          </a:solidFill>
          <a:ln>
            <a:noFill/>
          </a:ln>
          <a:extLst/>
        </p:spPr>
        <p:txBody>
          <a:bodyPr wrap="none" tIns="90000" rIns="36000" bIns="36000"/>
          <a:lstStyle/>
          <a:p>
            <a:pPr>
              <a:spcBef>
                <a:spcPct val="20000"/>
              </a:spcBef>
              <a:defRPr/>
            </a:pPr>
            <a:endParaRPr lang="fr-FR" sz="1400">
              <a:solidFill>
                <a:srgbClr val="595959"/>
              </a:solidFill>
              <a:latin typeface="Lucida Sans Unicode"/>
            </a:endParaRPr>
          </a:p>
        </p:txBody>
      </p:sp>
      <p:sp>
        <p:nvSpPr>
          <p:cNvPr id="60" name="CasellaDiTesto 59"/>
          <p:cNvSpPr txBox="1"/>
          <p:nvPr/>
        </p:nvSpPr>
        <p:spPr>
          <a:xfrm>
            <a:off x="233363" y="2736850"/>
            <a:ext cx="2790825" cy="922338"/>
          </a:xfrm>
          <a:prstGeom prst="rect">
            <a:avLst/>
          </a:prstGeom>
          <a:noFill/>
        </p:spPr>
        <p:txBody>
          <a:bodyPr>
            <a:spAutoFit/>
          </a:bodyPr>
          <a:lstStyle/>
          <a:p>
            <a:pPr marL="347663" indent="-171450" defTabSz="914400" fontAlgn="auto">
              <a:spcBef>
                <a:spcPts val="0"/>
              </a:spcBef>
              <a:spcAft>
                <a:spcPts val="600"/>
              </a:spcAft>
              <a:buFont typeface="Arial" panose="020B0604020202020204" pitchFamily="34" charset="0"/>
              <a:buChar char="•"/>
              <a:defRPr/>
            </a:pPr>
            <a:r>
              <a:rPr lang="it-IT" sz="1100" kern="0" noProof="1">
                <a:solidFill>
                  <a:srgbClr val="8B8178"/>
                </a:solidFill>
                <a:latin typeface="+mn-lt"/>
                <a:cs typeface="Lucida Sans Unicode" pitchFamily="34" charset="0"/>
              </a:rPr>
              <a:t>Market &amp; Technology Intelligence</a:t>
            </a:r>
          </a:p>
          <a:p>
            <a:pPr marL="347663" indent="-171450" defTabSz="914400" fontAlgn="auto">
              <a:spcBef>
                <a:spcPts val="0"/>
              </a:spcBef>
              <a:spcAft>
                <a:spcPts val="600"/>
              </a:spcAft>
              <a:buFont typeface="Arial" panose="020B0604020202020204" pitchFamily="34" charset="0"/>
              <a:buChar char="•"/>
              <a:defRPr/>
            </a:pPr>
            <a:r>
              <a:rPr lang="it-IT" sz="1100" kern="0" noProof="1">
                <a:solidFill>
                  <a:srgbClr val="8B8178"/>
                </a:solidFill>
                <a:latin typeface="+mn-lt"/>
                <a:cs typeface="Lucida Sans Unicode" pitchFamily="34" charset="0"/>
              </a:rPr>
              <a:t>Open Innovation </a:t>
            </a:r>
          </a:p>
          <a:p>
            <a:pPr marL="347663" indent="-171450" defTabSz="914400" fontAlgn="auto">
              <a:spcBef>
                <a:spcPts val="0"/>
              </a:spcBef>
              <a:spcAft>
                <a:spcPts val="600"/>
              </a:spcAft>
              <a:buFont typeface="Arial" panose="020B0604020202020204" pitchFamily="34" charset="0"/>
              <a:buChar char="•"/>
              <a:defRPr/>
            </a:pPr>
            <a:r>
              <a:rPr lang="it-IT" sz="1100" kern="0" noProof="1">
                <a:solidFill>
                  <a:srgbClr val="8B8178"/>
                </a:solidFill>
                <a:latin typeface="+mn-lt"/>
                <a:cs typeface="Lucida Sans Unicode" pitchFamily="34" charset="0"/>
              </a:rPr>
              <a:t>Co-creazione di nuovi prodotti, servizi, modelli di business</a:t>
            </a:r>
          </a:p>
        </p:txBody>
      </p:sp>
      <p:sp>
        <p:nvSpPr>
          <p:cNvPr id="61" name="AutoShape 17"/>
          <p:cNvSpPr>
            <a:spLocks noChangeArrowheads="1"/>
          </p:cNvSpPr>
          <p:nvPr/>
        </p:nvSpPr>
        <p:spPr bwMode="auto">
          <a:xfrm>
            <a:off x="3098800" y="2179638"/>
            <a:ext cx="436563" cy="458787"/>
          </a:xfrm>
          <a:prstGeom prst="rightArrow">
            <a:avLst>
              <a:gd name="adj1" fmla="val 52963"/>
              <a:gd name="adj2" fmla="val 46157"/>
            </a:avLst>
          </a:prstGeom>
          <a:solidFill>
            <a:schemeClr val="accent1">
              <a:lumMod val="20000"/>
              <a:lumOff val="80000"/>
            </a:schemeClr>
          </a:solidFill>
          <a:ln>
            <a:noFill/>
          </a:ln>
        </p:spPr>
        <p:txBody>
          <a:bodyPr wrap="none" tIns="90000" rIns="36000" bIns="36000"/>
          <a:lstStyle/>
          <a:p>
            <a:pPr>
              <a:spcBef>
                <a:spcPct val="20000"/>
              </a:spcBef>
              <a:defRPr/>
            </a:pPr>
            <a:endParaRPr lang="fr-FR" sz="1400">
              <a:solidFill>
                <a:srgbClr val="595959"/>
              </a:solidFill>
              <a:latin typeface="Lucida Sans Unicode"/>
            </a:endParaRPr>
          </a:p>
        </p:txBody>
      </p:sp>
      <p:sp>
        <p:nvSpPr>
          <p:cNvPr id="2" name="CasellaDiTesto 1"/>
          <p:cNvSpPr txBox="1"/>
          <p:nvPr/>
        </p:nvSpPr>
        <p:spPr>
          <a:xfrm>
            <a:off x="314325" y="1501775"/>
            <a:ext cx="8389938" cy="1147763"/>
          </a:xfrm>
          <a:prstGeom prst="rect">
            <a:avLst/>
          </a:prstGeom>
          <a:noFill/>
        </p:spPr>
        <p:txBody>
          <a:bodyPr/>
          <a:lstStyle/>
          <a:p>
            <a:pPr algn="ctr">
              <a:spcAft>
                <a:spcPts val="600"/>
              </a:spcAft>
              <a:defRPr/>
            </a:pPr>
            <a:r>
              <a:rPr lang="it-IT" sz="1200" kern="0" dirty="0">
                <a:solidFill>
                  <a:srgbClr val="595959"/>
                </a:solidFill>
                <a:latin typeface="Lucida Sans Unicode" pitchFamily="34" charset="0"/>
                <a:cs typeface="Lucida Sans Unicode" pitchFamily="34" charset="0"/>
              </a:rPr>
              <a:t>Servizi di </a:t>
            </a:r>
            <a:r>
              <a:rPr lang="it-IT" sz="1200" kern="0" dirty="0" err="1">
                <a:solidFill>
                  <a:srgbClr val="595959"/>
                </a:solidFill>
                <a:latin typeface="Lucida Sans Unicode" pitchFamily="34" charset="0"/>
                <a:cs typeface="Lucida Sans Unicode" pitchFamily="34" charset="0"/>
              </a:rPr>
              <a:t>Innovation</a:t>
            </a:r>
            <a:r>
              <a:rPr lang="it-IT" sz="1200" kern="0" dirty="0">
                <a:solidFill>
                  <a:srgbClr val="595959"/>
                </a:solidFill>
                <a:latin typeface="Lucida Sans Unicode" pitchFamily="34" charset="0"/>
                <a:cs typeface="Lucida Sans Unicode" pitchFamily="34" charset="0"/>
              </a:rPr>
              <a:t> </a:t>
            </a:r>
            <a:r>
              <a:rPr lang="it-IT" sz="1200" kern="0" dirty="0" err="1">
                <a:solidFill>
                  <a:srgbClr val="595959"/>
                </a:solidFill>
                <a:latin typeface="Lucida Sans Unicode" pitchFamily="34" charset="0"/>
                <a:cs typeface="Lucida Sans Unicode" pitchFamily="34" charset="0"/>
              </a:rPr>
              <a:t>Consulting</a:t>
            </a:r>
            <a:endParaRPr lang="it-IT" sz="1200" kern="0" dirty="0">
              <a:solidFill>
                <a:srgbClr val="595959"/>
              </a:solidFill>
              <a:latin typeface="Lucida Sans Unicode" pitchFamily="34" charset="0"/>
              <a:cs typeface="Lucida Sans Unicode" pitchFamily="34" charset="0"/>
            </a:endParaRPr>
          </a:p>
          <a:p>
            <a:pPr algn="ctr">
              <a:spcAft>
                <a:spcPts val="600"/>
              </a:spcAft>
              <a:defRPr/>
            </a:pPr>
            <a:r>
              <a:rPr lang="it-IT" sz="1200" kern="0" dirty="0">
                <a:solidFill>
                  <a:srgbClr val="595959"/>
                </a:solidFill>
                <a:latin typeface="Lucida Sans Unicode" pitchFamily="34" charset="0"/>
                <a:cs typeface="Lucida Sans Unicode" pitchFamily="34" charset="0"/>
              </a:rPr>
              <a:t>Promozione della cultura dell’innovazione </a:t>
            </a:r>
          </a:p>
        </p:txBody>
      </p:sp>
      <p:sp>
        <p:nvSpPr>
          <p:cNvPr id="87207" name="CasellaDiTesto 2"/>
          <p:cNvSpPr txBox="1">
            <a:spLocks noChangeArrowheads="1"/>
          </p:cNvSpPr>
          <p:nvPr/>
        </p:nvSpPr>
        <p:spPr bwMode="auto">
          <a:xfrm>
            <a:off x="3582988" y="3749675"/>
            <a:ext cx="1609725" cy="922338"/>
          </a:xfrm>
          <a:prstGeom prst="rect">
            <a:avLst/>
          </a:prstGeom>
          <a:noFill/>
          <a:ln w="9525">
            <a:noFill/>
            <a:miter lim="800000"/>
            <a:headEnd/>
            <a:tailEnd/>
          </a:ln>
        </p:spPr>
        <p:txBody>
          <a:bodyPr>
            <a:spAutoFit/>
          </a:bodyPr>
          <a:lstStyle/>
          <a:p>
            <a:pPr algn="ctr"/>
            <a:r>
              <a:rPr lang="it-IT" b="1">
                <a:solidFill>
                  <a:srgbClr val="3095B4"/>
                </a:solidFill>
                <a:latin typeface="Lucida Bright"/>
              </a:rPr>
              <a:t>Il triangolo della conoscenza</a:t>
            </a:r>
            <a:endParaRPr lang="it-IT" sz="1200">
              <a:solidFill>
                <a:srgbClr val="595959"/>
              </a:solidFill>
              <a:latin typeface="Lucida Bright"/>
            </a:endParaRPr>
          </a:p>
        </p:txBody>
      </p:sp>
      <p:sp>
        <p:nvSpPr>
          <p:cNvPr id="40" name="AutoShape 18"/>
          <p:cNvSpPr>
            <a:spLocks noChangeArrowheads="1"/>
          </p:cNvSpPr>
          <p:nvPr/>
        </p:nvSpPr>
        <p:spPr bwMode="auto">
          <a:xfrm flipH="1">
            <a:off x="6877050" y="4341813"/>
            <a:ext cx="358775" cy="481012"/>
          </a:xfrm>
          <a:prstGeom prst="rightArrow">
            <a:avLst>
              <a:gd name="adj1" fmla="val 52963"/>
              <a:gd name="adj2" fmla="val 46157"/>
            </a:avLst>
          </a:prstGeom>
          <a:solidFill>
            <a:schemeClr val="accent1">
              <a:lumMod val="20000"/>
              <a:lumOff val="80000"/>
            </a:schemeClr>
          </a:solidFill>
          <a:ln>
            <a:noFill/>
          </a:ln>
          <a:extLst/>
        </p:spPr>
        <p:txBody>
          <a:bodyPr wrap="none" tIns="90000" rIns="36000" bIns="36000"/>
          <a:lstStyle/>
          <a:p>
            <a:pPr>
              <a:spcBef>
                <a:spcPct val="20000"/>
              </a:spcBef>
              <a:defRPr/>
            </a:pPr>
            <a:endParaRPr lang="fr-FR" sz="1400">
              <a:solidFill>
                <a:srgbClr val="595959"/>
              </a:solidFill>
              <a:latin typeface="Lucida Sans Unicode"/>
            </a:endParaRPr>
          </a:p>
        </p:txBody>
      </p:sp>
      <p:sp>
        <p:nvSpPr>
          <p:cNvPr id="87209" name="CasellaDiTesto 3"/>
          <p:cNvSpPr txBox="1">
            <a:spLocks noChangeArrowheads="1"/>
          </p:cNvSpPr>
          <p:nvPr/>
        </p:nvSpPr>
        <p:spPr bwMode="auto">
          <a:xfrm>
            <a:off x="404813" y="2208213"/>
            <a:ext cx="2693987" cy="461962"/>
          </a:xfrm>
          <a:prstGeom prst="rect">
            <a:avLst/>
          </a:prstGeom>
          <a:noFill/>
          <a:ln w="9525">
            <a:noFill/>
            <a:miter lim="800000"/>
            <a:headEnd/>
            <a:tailEnd/>
          </a:ln>
        </p:spPr>
        <p:txBody>
          <a:bodyPr>
            <a:spAutoFit/>
          </a:bodyPr>
          <a:lstStyle/>
          <a:p>
            <a:r>
              <a:rPr lang="it-IT" sz="1200" b="1">
                <a:solidFill>
                  <a:srgbClr val="595959"/>
                </a:solidFill>
                <a:latin typeface="Lucida Sans Unicode" pitchFamily="34" charset="0"/>
              </a:rPr>
              <a:t>Innovation Management </a:t>
            </a:r>
          </a:p>
          <a:p>
            <a:r>
              <a:rPr lang="it-IT" sz="1200" b="1">
                <a:solidFill>
                  <a:srgbClr val="595959"/>
                </a:solidFill>
                <a:latin typeface="Lucida Sans Unicode" pitchFamily="34" charset="0"/>
              </a:rPr>
              <a:t>servizi di consulenza</a:t>
            </a:r>
          </a:p>
        </p:txBody>
      </p:sp>
      <p:sp>
        <p:nvSpPr>
          <p:cNvPr id="5" name="CasellaDiTesto 4"/>
          <p:cNvSpPr txBox="1"/>
          <p:nvPr/>
        </p:nvSpPr>
        <p:spPr>
          <a:xfrm>
            <a:off x="5749925" y="2227263"/>
            <a:ext cx="2851150" cy="460375"/>
          </a:xfrm>
          <a:prstGeom prst="rect">
            <a:avLst/>
          </a:prstGeom>
          <a:noFill/>
        </p:spPr>
        <p:txBody>
          <a:bodyPr>
            <a:spAutoFit/>
          </a:bodyPr>
          <a:lstStyle/>
          <a:p>
            <a:pPr algn="r" defTabSz="900113">
              <a:defRPr/>
            </a:pPr>
            <a:r>
              <a:rPr lang="en-US" sz="1050" b="1" noProof="1">
                <a:solidFill>
                  <a:srgbClr val="595959"/>
                </a:solidFill>
                <a:latin typeface="Lucida Sans Unicode"/>
              </a:rPr>
              <a:t> </a:t>
            </a:r>
            <a:r>
              <a:rPr lang="en-US" sz="1200" b="1" noProof="1">
                <a:solidFill>
                  <a:srgbClr val="595959"/>
                </a:solidFill>
                <a:latin typeface="Lucida Sans Unicode"/>
              </a:rPr>
              <a:t>Innovation Management </a:t>
            </a:r>
          </a:p>
          <a:p>
            <a:pPr algn="r" defTabSz="900113">
              <a:defRPr/>
            </a:pPr>
            <a:r>
              <a:rPr lang="en-US" sz="1200" b="1" noProof="1">
                <a:solidFill>
                  <a:srgbClr val="595959"/>
                </a:solidFill>
                <a:latin typeface="Lucida Sans Unicode"/>
              </a:rPr>
              <a:t>in Altran</a:t>
            </a:r>
          </a:p>
        </p:txBody>
      </p:sp>
      <p:sp>
        <p:nvSpPr>
          <p:cNvPr id="87211" name="CasellaDiTesto 5"/>
          <p:cNvSpPr txBox="1">
            <a:spLocks noChangeArrowheads="1"/>
          </p:cNvSpPr>
          <p:nvPr/>
        </p:nvSpPr>
        <p:spPr bwMode="auto">
          <a:xfrm>
            <a:off x="3230563" y="5664200"/>
            <a:ext cx="1887537" cy="276225"/>
          </a:xfrm>
          <a:prstGeom prst="rect">
            <a:avLst/>
          </a:prstGeom>
          <a:noFill/>
          <a:ln w="9525">
            <a:noFill/>
            <a:miter lim="800000"/>
            <a:headEnd/>
            <a:tailEnd/>
          </a:ln>
        </p:spPr>
        <p:txBody>
          <a:bodyPr>
            <a:spAutoFit/>
          </a:bodyPr>
          <a:lstStyle/>
          <a:p>
            <a:pPr algn="r" defTabSz="900113"/>
            <a:r>
              <a:rPr lang="it-IT" sz="1200" b="1">
                <a:solidFill>
                  <a:srgbClr val="595959"/>
                </a:solidFill>
                <a:latin typeface="Lucida Sans Unicode" pitchFamily="34" charset="0"/>
              </a:rPr>
              <a:t>R&amp;D Management</a:t>
            </a:r>
          </a:p>
        </p:txBody>
      </p:sp>
      <p:sp>
        <p:nvSpPr>
          <p:cNvPr id="87212" name="Titolo 6"/>
          <p:cNvSpPr>
            <a:spLocks noGrp="1"/>
          </p:cNvSpPr>
          <p:nvPr>
            <p:ph type="title"/>
          </p:nvPr>
        </p:nvSpPr>
        <p:spPr>
          <a:xfrm>
            <a:off x="658813" y="596900"/>
            <a:ext cx="8229600" cy="1143000"/>
          </a:xfrm>
        </p:spPr>
        <p:txBody>
          <a:bodyPr/>
          <a:lstStyle/>
          <a:p>
            <a:pPr marL="0" indent="0">
              <a:lnSpc>
                <a:spcPct val="120000"/>
              </a:lnSpc>
              <a:buFont typeface="Calibri" pitchFamily="34" charset="0"/>
              <a:buNone/>
            </a:pPr>
            <a:r>
              <a:rPr lang="it-IT" smtClean="0">
                <a:ea typeface="Lucida Bright"/>
              </a:rPr>
              <a:t>3. ALTRAN ITALIA </a:t>
            </a:r>
            <a:br>
              <a:rPr lang="it-IT" smtClean="0">
                <a:ea typeface="Lucida Bright"/>
              </a:rPr>
            </a:br>
            <a:r>
              <a:rPr lang="it-IT" smtClean="0">
                <a:latin typeface="Lucida Sans" pitchFamily="34" charset="0"/>
                <a:ea typeface="Lucida Bright"/>
              </a:rPr>
              <a:t>ATTIVITA’ DI </a:t>
            </a:r>
            <a:r>
              <a:rPr lang="de-DE" smtClean="0">
                <a:latin typeface="Lucida Sans" pitchFamily="34" charset="0"/>
                <a:ea typeface="Lucida Bright"/>
              </a:rPr>
              <a:t>RESEARCH &amp; INNOVATION</a:t>
            </a:r>
            <a:endParaRPr lang="it-IT" smtClean="0">
              <a:ea typeface="Lucida Bright"/>
            </a:endParaRPr>
          </a:p>
        </p:txBody>
      </p:sp>
      <p:sp>
        <p:nvSpPr>
          <p:cNvPr id="87213"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87214"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87215"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87216"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87217"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52"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3"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4"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6"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87222"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59"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D00F5813-1261-4681-BBA5-6831CBD8A6E0}" type="slidenum">
              <a:rPr lang="fr-FR" sz="1100">
                <a:solidFill>
                  <a:srgbClr val="FFFFFF"/>
                </a:solidFill>
                <a:latin typeface="Lucida Sans" pitchFamily="34" charset="0"/>
              </a:rPr>
              <a:pPr/>
              <a:t>11</a:t>
            </a:fld>
            <a:endParaRPr lang="fr-FR" sz="1100">
              <a:solidFill>
                <a:srgbClr val="FFFFFF"/>
              </a:solidFill>
              <a:latin typeface="Lucida Sans" pitchFamily="34" charset="0"/>
            </a:endParaRPr>
          </a:p>
        </p:txBody>
      </p:sp>
      <p:sp>
        <p:nvSpPr>
          <p:cNvPr id="43012" name="Sottotitolo 33"/>
          <p:cNvSpPr>
            <a:spLocks noGrp="1"/>
          </p:cNvSpPr>
          <p:nvPr>
            <p:ph type="subTitle" idx="1"/>
          </p:nvPr>
        </p:nvSpPr>
        <p:spPr>
          <a:xfrm>
            <a:off x="693738" y="727075"/>
            <a:ext cx="7797800" cy="1047750"/>
          </a:xfrm>
        </p:spPr>
        <p:txBody>
          <a:bodyPr/>
          <a:lstStyle/>
          <a:p>
            <a:pPr marL="342900" indent="-342900" eaLnBrk="1" hangingPunct="1">
              <a:buFont typeface="+mj-lt"/>
              <a:buNone/>
              <a:defRPr/>
            </a:pPr>
            <a:r>
              <a:rPr lang="it-IT" dirty="0">
                <a:latin typeface="Lucida Bright" pitchFamily="18" charset="0"/>
                <a:ea typeface="Lucida Bright" pitchFamily="18" charset="0"/>
                <a:cs typeface="Lucida Bright" pitchFamily="18" charset="0"/>
              </a:rPr>
              <a:t>3</a:t>
            </a:r>
            <a:r>
              <a:rPr lang="it-IT" dirty="0" smtClean="0">
                <a:latin typeface="Lucida Bright" pitchFamily="18" charset="0"/>
                <a:ea typeface="Lucida Bright" pitchFamily="18" charset="0"/>
                <a:cs typeface="Lucida Bright" pitchFamily="18" charset="0"/>
              </a:rPr>
              <a:t>. </a:t>
            </a:r>
            <a:r>
              <a:rPr lang="it-IT" dirty="0">
                <a:latin typeface="Lucida Bright" pitchFamily="18" charset="0"/>
                <a:cs typeface="Lucida Sans Unicode" pitchFamily="34" charset="0"/>
              </a:rPr>
              <a:t>ALTRAN ITALIA</a:t>
            </a:r>
          </a:p>
          <a:p>
            <a:pPr eaLnBrk="1" hangingPunct="1">
              <a:buFont typeface="+mj-lt"/>
              <a:buNone/>
              <a:defRPr/>
            </a:pPr>
            <a:r>
              <a:rPr lang="it-IT" dirty="0" smtClean="0">
                <a:latin typeface="Lucida Sans" panose="020B0602030504020204" pitchFamily="34" charset="0"/>
                <a:ea typeface="Lucida Bright" pitchFamily="18" charset="0"/>
                <a:cs typeface="Lucida Bright" pitchFamily="18" charset="0"/>
              </a:rPr>
              <a:t>    I CLIENTI </a:t>
            </a:r>
          </a:p>
        </p:txBody>
      </p:sp>
      <p:sp>
        <p:nvSpPr>
          <p:cNvPr id="88067" name="Rettangolo 22"/>
          <p:cNvSpPr>
            <a:spLocks noChangeArrowheads="1"/>
          </p:cNvSpPr>
          <p:nvPr/>
        </p:nvSpPr>
        <p:spPr bwMode="auto">
          <a:xfrm>
            <a:off x="722313" y="1758950"/>
            <a:ext cx="7874000" cy="1169988"/>
          </a:xfrm>
          <a:prstGeom prst="rect">
            <a:avLst/>
          </a:prstGeom>
          <a:noFill/>
          <a:ln w="9525">
            <a:noFill/>
            <a:miter lim="800000"/>
            <a:headEnd/>
            <a:tailEnd/>
          </a:ln>
        </p:spPr>
        <p:txBody>
          <a:bodyPr>
            <a:spAutoFit/>
          </a:bodyPr>
          <a:lstStyle/>
          <a:p>
            <a:pPr algn="just"/>
            <a:r>
              <a:rPr lang="it-IT" sz="1400">
                <a:latin typeface="Lucida Sans" pitchFamily="34" charset="0"/>
              </a:rPr>
              <a:t>Fra i nostri clienti figurano alcuni dei principali player del mercato nazionale, che riconoscono in Altran un partner di eccellenza. </a:t>
            </a:r>
          </a:p>
          <a:p>
            <a:pPr algn="just"/>
            <a:endParaRPr lang="it-IT" sz="1400">
              <a:latin typeface="Lucida Sans" pitchFamily="34" charset="0"/>
            </a:endParaRPr>
          </a:p>
          <a:p>
            <a:pPr algn="just"/>
            <a:endParaRPr lang="it-IT" sz="1400">
              <a:latin typeface="Lucida Sans" pitchFamily="34" charset="0"/>
            </a:endParaRPr>
          </a:p>
          <a:p>
            <a:pPr algn="just"/>
            <a:endParaRPr lang="it-IT" sz="1400">
              <a:latin typeface="Lucida Sans" pitchFamily="34" charset="0"/>
            </a:endParaRPr>
          </a:p>
        </p:txBody>
      </p:sp>
      <p:graphicFrame>
        <p:nvGraphicFramePr>
          <p:cNvPr id="26" name="Tabella 25"/>
          <p:cNvGraphicFramePr>
            <a:graphicFrameLocks noGrp="1"/>
          </p:cNvGraphicFramePr>
          <p:nvPr/>
        </p:nvGraphicFramePr>
        <p:xfrm>
          <a:off x="1084263" y="3451225"/>
          <a:ext cx="6919912" cy="2971800"/>
        </p:xfrm>
        <a:graphic>
          <a:graphicData uri="http://schemas.openxmlformats.org/drawingml/2006/table">
            <a:tbl>
              <a:tblPr firstRow="1" bandRow="1">
                <a:tableStyleId>{5940675A-B579-460E-94D1-54222C63F5DA}</a:tableStyleId>
              </a:tblPr>
              <a:tblGrid>
                <a:gridCol w="2306453"/>
                <a:gridCol w="2306453"/>
                <a:gridCol w="2306453"/>
              </a:tblGrid>
              <a:tr h="2236850">
                <a:tc>
                  <a:txBody>
                    <a:bodyPr/>
                    <a:lstStyle/>
                    <a:p>
                      <a:r>
                        <a:rPr lang="it-IT" sz="900" b="1" dirty="0" smtClean="0">
                          <a:solidFill>
                            <a:srgbClr val="3095B4"/>
                          </a:solidFill>
                          <a:latin typeface="Lucida Sans" pitchFamily="34" charset="0"/>
                        </a:rPr>
                        <a:t>INDUSTRY  AIT</a:t>
                      </a:r>
                      <a:endParaRPr lang="it-IT" sz="900" dirty="0" smtClean="0">
                        <a:solidFill>
                          <a:srgbClr val="3095B4"/>
                        </a:solidFill>
                        <a:latin typeface="Lucida Sans" pitchFamily="34" charset="0"/>
                      </a:endParaRPr>
                    </a:p>
                    <a:p>
                      <a:r>
                        <a:rPr lang="it-IT" sz="900" dirty="0" smtClean="0">
                          <a:latin typeface="Lucida Sans" pitchFamily="34" charset="0"/>
                        </a:rPr>
                        <a:t>FIAT CHRYSLER AUTOMOBILES</a:t>
                      </a:r>
                    </a:p>
                    <a:p>
                      <a:r>
                        <a:rPr lang="it-IT" sz="900" dirty="0" smtClean="0">
                          <a:latin typeface="Lucida Sans" pitchFamily="34" charset="0"/>
                        </a:rPr>
                        <a:t>AUTOMOBILI LAMBORGHINI </a:t>
                      </a:r>
                    </a:p>
                    <a:p>
                      <a:r>
                        <a:rPr lang="it-IT" sz="900" dirty="0" smtClean="0">
                          <a:latin typeface="Lucida Sans" pitchFamily="34" charset="0"/>
                        </a:rPr>
                        <a:t>CNH INDUSTRIAL </a:t>
                      </a:r>
                    </a:p>
                    <a:p>
                      <a:r>
                        <a:rPr lang="it-IT" sz="900" dirty="0" smtClean="0">
                          <a:latin typeface="Lucida Sans" pitchFamily="34" charset="0"/>
                        </a:rPr>
                        <a:t>FERRARI </a:t>
                      </a:r>
                    </a:p>
                    <a:p>
                      <a:r>
                        <a:rPr lang="it-IT" sz="900" dirty="0" smtClean="0">
                          <a:latin typeface="Lucida Sans" pitchFamily="34" charset="0"/>
                        </a:rPr>
                        <a:t>MASERATI</a:t>
                      </a:r>
                    </a:p>
                    <a:p>
                      <a:r>
                        <a:rPr lang="it-IT" sz="900" dirty="0" smtClean="0">
                          <a:latin typeface="Lucida Sans" pitchFamily="34" charset="0"/>
                        </a:rPr>
                        <a:t>FIAT SPA </a:t>
                      </a:r>
                    </a:p>
                    <a:p>
                      <a:r>
                        <a:rPr lang="it-IT" sz="900" dirty="0" smtClean="0">
                          <a:latin typeface="Lucida Sans" pitchFamily="34" charset="0"/>
                        </a:rPr>
                        <a:t>FIAT INDUSTRIAL SPA </a:t>
                      </a:r>
                    </a:p>
                    <a:p>
                      <a:r>
                        <a:rPr lang="it-IT" sz="900" dirty="0" smtClean="0">
                          <a:latin typeface="Lucida Sans" pitchFamily="34" charset="0"/>
                        </a:rPr>
                        <a:t>FIAT POWERTRAIN </a:t>
                      </a:r>
                    </a:p>
                    <a:p>
                      <a:r>
                        <a:rPr lang="it-IT" sz="900" dirty="0" smtClean="0">
                          <a:latin typeface="Lucida Sans" pitchFamily="34" charset="0"/>
                        </a:rPr>
                        <a:t>FPT INDUSTRIAL </a:t>
                      </a:r>
                    </a:p>
                    <a:p>
                      <a:r>
                        <a:rPr lang="it-IT" sz="900" dirty="0" smtClean="0">
                          <a:latin typeface="Lucida Sans" pitchFamily="34" charset="0"/>
                        </a:rPr>
                        <a:t>RENAULT </a:t>
                      </a:r>
                    </a:p>
                    <a:p>
                      <a:r>
                        <a:rPr lang="it-IT" sz="900" dirty="0" smtClean="0">
                          <a:latin typeface="Lucida Sans" pitchFamily="34" charset="0"/>
                        </a:rPr>
                        <a:t>TRW AUTOMOTIVE ITALIA </a:t>
                      </a:r>
                    </a:p>
                    <a:p>
                      <a:r>
                        <a:rPr lang="it-IT" sz="900" dirty="0" smtClean="0">
                          <a:latin typeface="Lucida Sans" pitchFamily="34" charset="0"/>
                        </a:rPr>
                        <a:t>CONTINENTAL AUTOMOTIVE </a:t>
                      </a:r>
                    </a:p>
                    <a:p>
                      <a:r>
                        <a:rPr lang="it-IT" sz="900" dirty="0" smtClean="0">
                          <a:latin typeface="Lucida Sans" pitchFamily="34" charset="0"/>
                        </a:rPr>
                        <a:t> </a:t>
                      </a:r>
                    </a:p>
                    <a:p>
                      <a:endParaRPr lang="it-IT" sz="900" dirty="0">
                        <a:latin typeface="Lucida Sans"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t-IT" sz="900" b="1" dirty="0" smtClean="0">
                          <a:solidFill>
                            <a:srgbClr val="3095B4"/>
                          </a:solidFill>
                          <a:latin typeface="Lucida Sans" pitchFamily="34" charset="0"/>
                        </a:rPr>
                        <a:t>INDUSTRY  ASD-R</a:t>
                      </a:r>
                      <a:endParaRPr lang="it-IT" sz="900" dirty="0" smtClean="0">
                        <a:solidFill>
                          <a:srgbClr val="3095B4"/>
                        </a:solidFill>
                        <a:latin typeface="Lucida Sans" pitchFamily="34" charset="0"/>
                      </a:endParaRPr>
                    </a:p>
                    <a:p>
                      <a:pPr lvl="0"/>
                      <a:r>
                        <a:rPr lang="it-IT" sz="900" dirty="0" smtClean="0">
                          <a:latin typeface="Lucida Sans" pitchFamily="34" charset="0"/>
                        </a:rPr>
                        <a:t>THALES ALENIA SPACE</a:t>
                      </a:r>
                    </a:p>
                    <a:p>
                      <a:pPr lvl="0"/>
                      <a:r>
                        <a:rPr lang="it-IT" sz="900" dirty="0" smtClean="0">
                          <a:latin typeface="Lucida Sans" pitchFamily="34" charset="0"/>
                        </a:rPr>
                        <a:t>THALES ITALIA </a:t>
                      </a:r>
                    </a:p>
                    <a:p>
                      <a:pPr lvl="0"/>
                      <a:r>
                        <a:rPr lang="it-IT" sz="900" dirty="0" smtClean="0">
                          <a:latin typeface="Lucida Sans" pitchFamily="34" charset="0"/>
                        </a:rPr>
                        <a:t>MBDA ITALIA </a:t>
                      </a:r>
                    </a:p>
                    <a:p>
                      <a:pPr lvl="0"/>
                      <a:r>
                        <a:rPr lang="it-IT" sz="900" dirty="0" smtClean="0">
                          <a:latin typeface="Lucida Sans" pitchFamily="34" charset="0"/>
                        </a:rPr>
                        <a:t>ALSTOM </a:t>
                      </a:r>
                    </a:p>
                    <a:p>
                      <a:pPr lvl="0"/>
                      <a:r>
                        <a:rPr lang="it-IT" sz="900" dirty="0" smtClean="0">
                          <a:latin typeface="Lucida Sans" pitchFamily="34" charset="0"/>
                        </a:rPr>
                        <a:t>ANSALDO</a:t>
                      </a:r>
                      <a:r>
                        <a:rPr lang="it-IT" sz="900" baseline="0" dirty="0" smtClean="0">
                          <a:latin typeface="Lucida Sans" pitchFamily="34" charset="0"/>
                        </a:rPr>
                        <a:t> STS</a:t>
                      </a:r>
                    </a:p>
                    <a:p>
                      <a:pPr lvl="0"/>
                      <a:endParaRPr lang="it-IT" sz="900" dirty="0" smtClean="0">
                        <a:latin typeface="Lucida Sans" pitchFamily="34" charset="0"/>
                      </a:endParaRPr>
                    </a:p>
                    <a:p>
                      <a:r>
                        <a:rPr lang="it-IT" sz="900" dirty="0" smtClean="0">
                          <a:latin typeface="Lucida Sans" pitchFamily="34" charset="0"/>
                        </a:rPr>
                        <a:t> </a:t>
                      </a:r>
                    </a:p>
                    <a:p>
                      <a:r>
                        <a:rPr lang="it-IT" sz="900" b="1" dirty="0" smtClean="0">
                          <a:solidFill>
                            <a:srgbClr val="3095B4"/>
                          </a:solidFill>
                          <a:latin typeface="Lucida Sans" pitchFamily="34" charset="0"/>
                        </a:rPr>
                        <a:t>INDUSTRY  TEM </a:t>
                      </a:r>
                    </a:p>
                    <a:p>
                      <a:pPr lvl="0"/>
                      <a:r>
                        <a:rPr lang="it-IT" sz="900" dirty="0" smtClean="0">
                          <a:latin typeface="Lucida Sans" pitchFamily="34" charset="0"/>
                        </a:rPr>
                        <a:t>VODAFONE OMNITEL </a:t>
                      </a:r>
                    </a:p>
                    <a:p>
                      <a:pPr lvl="0"/>
                      <a:r>
                        <a:rPr lang="it-IT" sz="900" dirty="0" smtClean="0">
                          <a:latin typeface="Lucida Sans" pitchFamily="34" charset="0"/>
                        </a:rPr>
                        <a:t>ERICSSON TELECOMUNICAZIONI </a:t>
                      </a:r>
                    </a:p>
                    <a:p>
                      <a:pPr lvl="0"/>
                      <a:r>
                        <a:rPr lang="it-IT" sz="900" dirty="0" smtClean="0">
                          <a:latin typeface="Lucida Sans" pitchFamily="34" charset="0"/>
                        </a:rPr>
                        <a:t>H3G </a:t>
                      </a:r>
                    </a:p>
                    <a:p>
                      <a:pPr lvl="0"/>
                      <a:r>
                        <a:rPr lang="it-IT" sz="900" dirty="0" smtClean="0">
                          <a:latin typeface="Lucida Sans" pitchFamily="34" charset="0"/>
                        </a:rPr>
                        <a:t>SKY ITALIA </a:t>
                      </a:r>
                    </a:p>
                    <a:p>
                      <a:pPr lvl="0"/>
                      <a:r>
                        <a:rPr lang="it-IT" sz="900" dirty="0" smtClean="0">
                          <a:latin typeface="Lucida Sans" pitchFamily="34" charset="0"/>
                        </a:rPr>
                        <a:t>HUAWEI TECHNOLOGIES ITALIA </a:t>
                      </a:r>
                    </a:p>
                    <a:p>
                      <a:pPr lvl="0"/>
                      <a:endParaRPr lang="it-IT" sz="900" dirty="0" smtClean="0">
                        <a:latin typeface="Lucida Sans" pitchFamily="34" charset="0"/>
                      </a:endParaRPr>
                    </a:p>
                    <a:p>
                      <a:r>
                        <a:rPr lang="it-IT" sz="900" dirty="0" smtClean="0">
                          <a:latin typeface="Lucida Sans" pitchFamily="34" charset="0"/>
                        </a:rPr>
                        <a:t> </a:t>
                      </a:r>
                    </a:p>
                    <a:p>
                      <a:r>
                        <a:rPr lang="it-IT" sz="900" b="1" dirty="0" smtClean="0">
                          <a:solidFill>
                            <a:srgbClr val="3095B4"/>
                          </a:solidFill>
                          <a:latin typeface="Lucida Sans" pitchFamily="34" charset="0"/>
                        </a:rPr>
                        <a:t>INDUSTRY EILIS </a:t>
                      </a:r>
                    </a:p>
                    <a:p>
                      <a:pPr lvl="0"/>
                      <a:r>
                        <a:rPr lang="it-IT" sz="900" dirty="0" smtClean="0">
                          <a:latin typeface="Lucida Sans" pitchFamily="34" charset="0"/>
                        </a:rPr>
                        <a:t>SORGENIA </a:t>
                      </a:r>
                    </a:p>
                    <a:p>
                      <a:pPr lvl="0"/>
                      <a:r>
                        <a:rPr lang="it-IT" sz="900" dirty="0" smtClean="0">
                          <a:latin typeface="Lucida Sans" pitchFamily="34" charset="0"/>
                        </a:rPr>
                        <a:t>A2A</a:t>
                      </a:r>
                    </a:p>
                    <a:p>
                      <a:pPr lvl="0"/>
                      <a:r>
                        <a:rPr lang="it-IT" sz="900" dirty="0" smtClean="0">
                          <a:latin typeface="Lucida Sans" pitchFamily="34" charset="0"/>
                        </a:rPr>
                        <a:t>ABB SPA </a:t>
                      </a:r>
                    </a:p>
                    <a:p>
                      <a:endParaRPr lang="it-IT"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t-IT" sz="900" b="1" dirty="0" smtClean="0">
                          <a:solidFill>
                            <a:srgbClr val="3095B4"/>
                          </a:solidFill>
                          <a:latin typeface="Lucida Sans" pitchFamily="34" charset="0"/>
                        </a:rPr>
                        <a:t>INDUSTRY FIS </a:t>
                      </a:r>
                      <a:endParaRPr lang="it-IT" sz="900" dirty="0" smtClean="0">
                        <a:solidFill>
                          <a:srgbClr val="3095B4"/>
                        </a:solidFill>
                        <a:latin typeface="Lucida Sans" pitchFamily="34" charset="0"/>
                      </a:endParaRPr>
                    </a:p>
                    <a:p>
                      <a:pPr lvl="0"/>
                      <a:r>
                        <a:rPr lang="it-IT" sz="900" dirty="0" smtClean="0">
                          <a:latin typeface="Lucida Sans" pitchFamily="34" charset="0"/>
                        </a:rPr>
                        <a:t>AXA ASSICURAZIONI</a:t>
                      </a:r>
                    </a:p>
                    <a:p>
                      <a:pPr lvl="0"/>
                      <a:r>
                        <a:rPr lang="it-IT" sz="900" dirty="0" smtClean="0">
                          <a:latin typeface="Lucida Sans" pitchFamily="34" charset="0"/>
                        </a:rPr>
                        <a:t>BANCA NAZIONALE DEL LAVORO </a:t>
                      </a:r>
                    </a:p>
                    <a:p>
                      <a:pPr lvl="0"/>
                      <a:r>
                        <a:rPr lang="it-IT" sz="900" dirty="0" smtClean="0">
                          <a:latin typeface="Lucida Sans" pitchFamily="34" charset="0"/>
                        </a:rPr>
                        <a:t>GRUPPO GENERALI </a:t>
                      </a:r>
                    </a:p>
                    <a:p>
                      <a:pPr lvl="0"/>
                      <a:r>
                        <a:rPr lang="it-IT" sz="900" dirty="0" smtClean="0">
                          <a:latin typeface="Lucida Sans" pitchFamily="34" charset="0"/>
                        </a:rPr>
                        <a:t>GRUPPO BNP PARIBAS</a:t>
                      </a:r>
                    </a:p>
                    <a:p>
                      <a:pPr lvl="0"/>
                      <a:r>
                        <a:rPr lang="it-IT" sz="900" dirty="0" smtClean="0">
                          <a:latin typeface="Lucida Sans" pitchFamily="34" charset="0"/>
                        </a:rPr>
                        <a:t>UNIPOL SAI ASSICURAZIONI</a:t>
                      </a:r>
                    </a:p>
                    <a:p>
                      <a:pPr lvl="0"/>
                      <a:r>
                        <a:rPr lang="it-IT" sz="900" dirty="0" smtClean="0">
                          <a:latin typeface="Lucida Sans" pitchFamily="34" charset="0"/>
                        </a:rPr>
                        <a:t>GRUPPO ICBPI</a:t>
                      </a:r>
                    </a:p>
                    <a:p>
                      <a:pPr lvl="0"/>
                      <a:r>
                        <a:rPr lang="it-IT" sz="900" dirty="0" smtClean="0">
                          <a:latin typeface="Lucida Sans" pitchFamily="34" charset="0"/>
                        </a:rPr>
                        <a:t>GRUPPO BANCARIO ICCREA</a:t>
                      </a:r>
                    </a:p>
                    <a:p>
                      <a:pPr lvl="0"/>
                      <a:r>
                        <a:rPr lang="it-IT" sz="900" dirty="0" smtClean="0">
                          <a:latin typeface="Lucida Sans" pitchFamily="34" charset="0"/>
                        </a:rPr>
                        <a:t>GRUPPO MEDIOBANCA</a:t>
                      </a:r>
                    </a:p>
                    <a:p>
                      <a:pPr lvl="0"/>
                      <a:r>
                        <a:rPr lang="it-IT" sz="900" dirty="0" smtClean="0">
                          <a:latin typeface="Lucida Sans" pitchFamily="34" charset="0"/>
                        </a:rPr>
                        <a:t>GRUPPO SANTANDER</a:t>
                      </a:r>
                    </a:p>
                    <a:p>
                      <a:pPr lvl="0"/>
                      <a:r>
                        <a:rPr lang="it-IT" sz="900" dirty="0" smtClean="0">
                          <a:latin typeface="Lucida Sans" pitchFamily="34" charset="0"/>
                        </a:rPr>
                        <a:t>INTESA SANPAOLO </a:t>
                      </a:r>
                    </a:p>
                    <a:p>
                      <a:pPr lvl="0"/>
                      <a:r>
                        <a:rPr lang="it-IT" sz="900" dirty="0" smtClean="0">
                          <a:latin typeface="Lucida Sans" pitchFamily="34" charset="0"/>
                        </a:rPr>
                        <a:t>SIA </a:t>
                      </a:r>
                    </a:p>
                    <a:p>
                      <a:pPr lvl="0"/>
                      <a:r>
                        <a:rPr lang="it-IT" sz="900" dirty="0" smtClean="0">
                          <a:latin typeface="Lucida Sans" pitchFamily="34" charset="0"/>
                        </a:rPr>
                        <a:t>SOCIETA’ REALE MUTUA </a:t>
                      </a:r>
                      <a:r>
                        <a:rPr lang="it-IT" sz="900" dirty="0" err="1" smtClean="0">
                          <a:latin typeface="Lucida Sans" pitchFamily="34" charset="0"/>
                        </a:rPr>
                        <a:t>DI</a:t>
                      </a:r>
                      <a:r>
                        <a:rPr lang="it-IT" sz="900" dirty="0" smtClean="0">
                          <a:latin typeface="Lucida Sans" pitchFamily="34" charset="0"/>
                        </a:rPr>
                        <a:t> ASSICURAZIONI</a:t>
                      </a:r>
                    </a:p>
                    <a:p>
                      <a:pPr lvl="0"/>
                      <a:r>
                        <a:rPr lang="it-IT" sz="900" dirty="0" smtClean="0">
                          <a:latin typeface="Lucida Sans" pitchFamily="34" charset="0"/>
                        </a:rPr>
                        <a:t>SOCIÉTÉ GÉNERÁLE</a:t>
                      </a:r>
                    </a:p>
                    <a:p>
                      <a:pPr lvl="0"/>
                      <a:r>
                        <a:rPr lang="it-IT" sz="900" dirty="0" smtClean="0">
                          <a:latin typeface="Lucida Sans" pitchFamily="34" charset="0"/>
                        </a:rPr>
                        <a:t>UNICREDIT</a:t>
                      </a:r>
                    </a:p>
                    <a:p>
                      <a:endParaRPr lang="it-IT" sz="9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7" name="ZoneTexte 51"/>
          <p:cNvSpPr txBox="1"/>
          <p:nvPr/>
        </p:nvSpPr>
        <p:spPr>
          <a:xfrm>
            <a:off x="677863" y="2655888"/>
            <a:ext cx="7400925" cy="461962"/>
          </a:xfrm>
          <a:prstGeom prst="rect">
            <a:avLst/>
          </a:prstGeom>
          <a:noFill/>
        </p:spPr>
        <p:txBody>
          <a:bodyPr>
            <a:spAutoFit/>
          </a:bodyPr>
          <a:lstStyle/>
          <a:p>
            <a:pPr algn="ctr">
              <a:defRPr/>
            </a:pPr>
            <a:r>
              <a:rPr lang="fr-FR" sz="1200" kern="1000" spc="100" dirty="0">
                <a:solidFill>
                  <a:schemeClr val="accent6"/>
                </a:solidFill>
                <a:latin typeface="+mn-lt"/>
              </a:rPr>
              <a:t>ALCUNI DEI PRINCIPALI </a:t>
            </a:r>
          </a:p>
          <a:p>
            <a:pPr algn="ctr">
              <a:defRPr/>
            </a:pPr>
            <a:r>
              <a:rPr lang="fr-FR" sz="1200" kern="1000" spc="100" dirty="0">
                <a:solidFill>
                  <a:schemeClr val="accent6"/>
                </a:solidFill>
                <a:latin typeface="+mn-lt"/>
              </a:rPr>
              <a:t>KEY ACCOUNTS di ALTRAN ITALIA</a:t>
            </a:r>
          </a:p>
        </p:txBody>
      </p:sp>
      <p:cxnSp>
        <p:nvCxnSpPr>
          <p:cNvPr id="28" name="Connecteur droit 54"/>
          <p:cNvCxnSpPr/>
          <p:nvPr/>
        </p:nvCxnSpPr>
        <p:spPr>
          <a:xfrm flipH="1">
            <a:off x="6024563" y="2798763"/>
            <a:ext cx="2054225"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54"/>
          <p:cNvCxnSpPr/>
          <p:nvPr/>
        </p:nvCxnSpPr>
        <p:spPr>
          <a:xfrm flipH="1">
            <a:off x="749300" y="2808288"/>
            <a:ext cx="2024063"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54"/>
          <p:cNvCxnSpPr/>
          <p:nvPr/>
        </p:nvCxnSpPr>
        <p:spPr>
          <a:xfrm>
            <a:off x="3063875" y="3527425"/>
            <a:ext cx="0" cy="283845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54"/>
          <p:cNvCxnSpPr/>
          <p:nvPr/>
        </p:nvCxnSpPr>
        <p:spPr>
          <a:xfrm>
            <a:off x="5484813" y="3538538"/>
            <a:ext cx="0" cy="2827337"/>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2" name="Connecteur droit 54"/>
          <p:cNvCxnSpPr/>
          <p:nvPr/>
        </p:nvCxnSpPr>
        <p:spPr>
          <a:xfrm flipH="1">
            <a:off x="3308350" y="4464050"/>
            <a:ext cx="1822450"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3" name="Connecteur droit 54"/>
          <p:cNvCxnSpPr/>
          <p:nvPr/>
        </p:nvCxnSpPr>
        <p:spPr>
          <a:xfrm flipH="1">
            <a:off x="3308350" y="5554663"/>
            <a:ext cx="1822450"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88079"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88080"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88081"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88082"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88083"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8"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9"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0"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88088"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43"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B1B76159-8D9E-4269-9D04-DF29E8F2849C}" type="slidenum">
              <a:rPr lang="fr-FR" smtClean="0">
                <a:latin typeface="Lucida Sans" pitchFamily="34" charset="0"/>
                <a:cs typeface="Arial" charset="0"/>
              </a:rPr>
              <a:pPr fontAlgn="base">
                <a:spcBef>
                  <a:spcPct val="0"/>
                </a:spcBef>
                <a:spcAft>
                  <a:spcPct val="0"/>
                </a:spcAft>
              </a:pPr>
              <a:t>12</a:t>
            </a:fld>
            <a:endParaRPr lang="fr-FR" smtClean="0">
              <a:latin typeface="Lucida Sans" pitchFamily="34" charset="0"/>
              <a:cs typeface="Arial" charset="0"/>
            </a:endParaRPr>
          </a:p>
        </p:txBody>
      </p:sp>
      <p:sp>
        <p:nvSpPr>
          <p:cNvPr id="34821" name="Text Box 5"/>
          <p:cNvSpPr txBox="1">
            <a:spLocks noChangeArrowheads="1"/>
          </p:cNvSpPr>
          <p:nvPr/>
        </p:nvSpPr>
        <p:spPr bwMode="auto">
          <a:xfrm>
            <a:off x="754063" y="3676650"/>
            <a:ext cx="3602037" cy="2170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en-US" sz="1500" b="1" dirty="0">
              <a:solidFill>
                <a:srgbClr val="3095B4"/>
              </a:solidFill>
              <a:latin typeface="Lucida Sans" pitchFamily="34" charset="0"/>
              <a:cs typeface="+mn-cs"/>
            </a:endParaRPr>
          </a:p>
          <a:p>
            <a:pPr>
              <a:spcBef>
                <a:spcPct val="50000"/>
              </a:spcBef>
              <a:defRPr/>
            </a:pPr>
            <a:r>
              <a:rPr lang="it-IT" sz="1600" dirty="0">
                <a:solidFill>
                  <a:srgbClr val="8B8178"/>
                </a:solidFill>
                <a:latin typeface="Lucida Sans" pitchFamily="34" charset="0"/>
                <a:cs typeface="+mn-cs"/>
              </a:rPr>
              <a:t>I dipendenti di Altran Italia svolgono un ruolo attivo nello sviluppo della propria carriera. </a:t>
            </a:r>
            <a:r>
              <a:rPr lang="it-IT" sz="1600" dirty="0" err="1">
                <a:solidFill>
                  <a:srgbClr val="8B8178"/>
                </a:solidFill>
                <a:latin typeface="Lucida Sans" pitchFamily="34" charset="0"/>
                <a:cs typeface="+mn-cs"/>
              </a:rPr>
              <a:t>Mov</a:t>
            </a:r>
            <a:r>
              <a:rPr lang="it-IT" sz="1600" dirty="0">
                <a:solidFill>
                  <a:srgbClr val="8B8178"/>
                </a:solidFill>
                <a:latin typeface="Lucida Sans" pitchFamily="34" charset="0"/>
                <a:cs typeface="+mn-cs"/>
              </a:rPr>
              <a:t>’Altran offre la possibilità di progettare il percorso di crescita professionale anche in termini di mobilità internazionale.</a:t>
            </a:r>
          </a:p>
        </p:txBody>
      </p:sp>
      <p:sp>
        <p:nvSpPr>
          <p:cNvPr id="34823" name="Text Box 7"/>
          <p:cNvSpPr txBox="1">
            <a:spLocks noChangeArrowheads="1"/>
          </p:cNvSpPr>
          <p:nvPr/>
        </p:nvSpPr>
        <p:spPr bwMode="auto">
          <a:xfrm>
            <a:off x="4805363" y="3676650"/>
            <a:ext cx="3589337" cy="2170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it-IT" sz="1500" b="1" dirty="0">
              <a:solidFill>
                <a:srgbClr val="3095B4"/>
              </a:solidFill>
              <a:latin typeface="Lucida Sans" pitchFamily="34" charset="0"/>
              <a:cs typeface="+mn-cs"/>
            </a:endParaRPr>
          </a:p>
          <a:p>
            <a:pPr>
              <a:spcBef>
                <a:spcPct val="50000"/>
              </a:spcBef>
              <a:defRPr/>
            </a:pPr>
            <a:r>
              <a:rPr lang="it-IT" sz="1600" dirty="0">
                <a:solidFill>
                  <a:srgbClr val="8B8178"/>
                </a:solidFill>
                <a:latin typeface="Lucida Sans" pitchFamily="34" charset="0"/>
                <a:cs typeface="+mn-cs"/>
              </a:rPr>
              <a:t>L’International Management </a:t>
            </a:r>
            <a:r>
              <a:rPr lang="en-US" sz="1600" dirty="0">
                <a:solidFill>
                  <a:srgbClr val="8B8178"/>
                </a:solidFill>
                <a:latin typeface="Lucida Sans" pitchFamily="34" charset="0"/>
                <a:cs typeface="+mn-cs"/>
              </a:rPr>
              <a:t>Academy</a:t>
            </a:r>
            <a:r>
              <a:rPr lang="it-IT" sz="1600" dirty="0">
                <a:solidFill>
                  <a:srgbClr val="8B8178"/>
                </a:solidFill>
                <a:latin typeface="Lucida Sans" pitchFamily="34" charset="0"/>
                <a:cs typeface="+mn-cs"/>
              </a:rPr>
              <a:t> è la Corporate </a:t>
            </a:r>
            <a:r>
              <a:rPr lang="it-IT" sz="1600" dirty="0" err="1">
                <a:solidFill>
                  <a:srgbClr val="8B8178"/>
                </a:solidFill>
                <a:latin typeface="Lucida Sans" pitchFamily="34" charset="0"/>
                <a:cs typeface="+mn-cs"/>
              </a:rPr>
              <a:t>University</a:t>
            </a:r>
            <a:r>
              <a:rPr lang="it-IT" sz="1600" dirty="0">
                <a:solidFill>
                  <a:srgbClr val="8B8178"/>
                </a:solidFill>
                <a:latin typeface="Lucida Sans" pitchFamily="34" charset="0"/>
                <a:cs typeface="+mn-cs"/>
              </a:rPr>
              <a:t> </a:t>
            </a:r>
            <a:r>
              <a:rPr lang="it-IT" sz="1600" dirty="0">
                <a:solidFill>
                  <a:srgbClr val="8B8178"/>
                </a:solidFill>
                <a:latin typeface="Lucida Sans" pitchFamily="34" charset="0"/>
                <a:cs typeface="+mn-cs"/>
              </a:rPr>
              <a:t>del Gruppo. La sua </a:t>
            </a:r>
            <a:r>
              <a:rPr lang="en-US" sz="1600" dirty="0">
                <a:solidFill>
                  <a:srgbClr val="8B8178"/>
                </a:solidFill>
                <a:latin typeface="Lucida Sans" pitchFamily="34" charset="0"/>
                <a:cs typeface="+mn-cs"/>
              </a:rPr>
              <a:t>mission</a:t>
            </a:r>
            <a:r>
              <a:rPr lang="it-IT" sz="1600" dirty="0">
                <a:solidFill>
                  <a:srgbClr val="8B8178"/>
                </a:solidFill>
                <a:latin typeface="Lucida Sans" pitchFamily="34" charset="0"/>
                <a:cs typeface="+mn-cs"/>
              </a:rPr>
              <a:t> è la formazione, lo sviluppo continuo e la cross </a:t>
            </a:r>
            <a:r>
              <a:rPr lang="it-IT" sz="1600" dirty="0" err="1">
                <a:solidFill>
                  <a:srgbClr val="8B8178"/>
                </a:solidFill>
                <a:latin typeface="Lucida Sans" pitchFamily="34" charset="0"/>
                <a:cs typeface="+mn-cs"/>
              </a:rPr>
              <a:t>fertilisation</a:t>
            </a:r>
            <a:r>
              <a:rPr lang="it-IT" sz="1600" dirty="0">
                <a:solidFill>
                  <a:srgbClr val="8B8178"/>
                </a:solidFill>
                <a:latin typeface="Lucida Sans" pitchFamily="34" charset="0"/>
                <a:cs typeface="+mn-cs"/>
              </a:rPr>
              <a:t> delle competenze di tutte le Famiglie Professionali presenti in azienda. </a:t>
            </a:r>
          </a:p>
        </p:txBody>
      </p:sp>
      <p:sp>
        <p:nvSpPr>
          <p:cNvPr id="34822" name="Text Box 6"/>
          <p:cNvSpPr txBox="1">
            <a:spLocks noChangeArrowheads="1"/>
          </p:cNvSpPr>
          <p:nvPr/>
        </p:nvSpPr>
        <p:spPr bwMode="auto">
          <a:xfrm>
            <a:off x="363538" y="1814513"/>
            <a:ext cx="7785100" cy="10763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56400" algn="just">
              <a:spcBef>
                <a:spcPts val="0"/>
              </a:spcBef>
              <a:defRPr/>
            </a:pPr>
            <a:r>
              <a:rPr lang="it-IT" sz="1600" dirty="0">
                <a:solidFill>
                  <a:srgbClr val="8B8178"/>
                </a:solidFill>
                <a:latin typeface="Lucida Sans" pitchFamily="34" charset="0"/>
                <a:cs typeface="+mn-cs"/>
              </a:rPr>
              <a:t>In Altran Italia le persone sono la </a:t>
            </a:r>
            <a:r>
              <a:rPr lang="it-IT" sz="1600" b="1" dirty="0">
                <a:solidFill>
                  <a:schemeClr val="accent1"/>
                </a:solidFill>
                <a:latin typeface="Lucida Sans" pitchFamily="34" charset="0"/>
                <a:cs typeface="+mn-cs"/>
              </a:rPr>
              <a:t>forza e il motore</a:t>
            </a:r>
            <a:r>
              <a:rPr lang="it-IT" sz="1600" dirty="0">
                <a:solidFill>
                  <a:srgbClr val="8B8178"/>
                </a:solidFill>
                <a:latin typeface="Lucida Sans" pitchFamily="34" charset="0"/>
                <a:cs typeface="+mn-cs"/>
              </a:rPr>
              <a:t> </a:t>
            </a:r>
            <a:r>
              <a:rPr lang="it-IT" sz="1600">
                <a:solidFill>
                  <a:srgbClr val="8B8178"/>
                </a:solidFill>
                <a:latin typeface="Lucida Sans" pitchFamily="34" charset="0"/>
                <a:cs typeface="+mn-cs"/>
              </a:rPr>
              <a:t>che alimentano </a:t>
            </a:r>
            <a:r>
              <a:rPr lang="it-IT" sz="1600" dirty="0">
                <a:solidFill>
                  <a:srgbClr val="8B8178"/>
                </a:solidFill>
                <a:latin typeface="Lucida Sans" pitchFamily="34" charset="0"/>
                <a:cs typeface="+mn-cs"/>
              </a:rPr>
              <a:t>la crescita dell’azienda.</a:t>
            </a:r>
          </a:p>
          <a:p>
            <a:pPr marL="356400" algn="just">
              <a:spcBef>
                <a:spcPts val="0"/>
              </a:spcBef>
              <a:defRPr/>
            </a:pPr>
            <a:r>
              <a:rPr lang="it-IT" sz="1600" dirty="0">
                <a:solidFill>
                  <a:srgbClr val="8B8178"/>
                </a:solidFill>
                <a:latin typeface="Lucida Sans" pitchFamily="34" charset="0"/>
                <a:cs typeface="+mn-cs"/>
              </a:rPr>
              <a:t>Puntiamo </a:t>
            </a:r>
            <a:r>
              <a:rPr lang="it-IT" sz="1600" dirty="0">
                <a:solidFill>
                  <a:srgbClr val="8B8178"/>
                </a:solidFill>
                <a:latin typeface="Lucida Sans" pitchFamily="34" charset="0"/>
                <a:cs typeface="+mn-cs"/>
              </a:rPr>
              <a:t>a </a:t>
            </a:r>
            <a:r>
              <a:rPr lang="it-IT" sz="1600" b="1" dirty="0">
                <a:solidFill>
                  <a:schemeClr val="accent1"/>
                </a:solidFill>
                <a:latin typeface="Lucida Sans" pitchFamily="34" charset="0"/>
                <a:cs typeface="+mn-cs"/>
              </a:rPr>
              <a:t>valorizzare il capitale intellettuale </a:t>
            </a:r>
            <a:r>
              <a:rPr lang="it-IT" sz="1600" dirty="0">
                <a:solidFill>
                  <a:srgbClr val="8B8178"/>
                </a:solidFill>
                <a:latin typeface="Lucida Sans" pitchFamily="34" charset="0"/>
                <a:cs typeface="+mn-cs"/>
              </a:rPr>
              <a:t>attraverso percorsi di sviluppo e programmi di training</a:t>
            </a:r>
            <a:r>
              <a:rPr lang="it-IT" sz="1500" dirty="0">
                <a:latin typeface="Lucida Sans" pitchFamily="34" charset="0"/>
                <a:cs typeface="+mn-cs"/>
              </a:rPr>
              <a:t>.</a:t>
            </a:r>
          </a:p>
        </p:txBody>
      </p:sp>
      <p:sp>
        <p:nvSpPr>
          <p:cNvPr id="90117"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BED2F51B-DD46-46EE-BBA7-07035F761D3F}" type="slidenum">
              <a:rPr lang="fr-FR" sz="1100">
                <a:solidFill>
                  <a:srgbClr val="FFFFFF"/>
                </a:solidFill>
                <a:latin typeface="Lucida Sans" pitchFamily="34" charset="0"/>
              </a:rPr>
              <a:pPr/>
              <a:t>12</a:t>
            </a:fld>
            <a:endParaRPr lang="fr-FR" sz="1100">
              <a:solidFill>
                <a:srgbClr val="FFFFFF"/>
              </a:solidFill>
              <a:latin typeface="Lucida Sans" pitchFamily="34" charset="0"/>
            </a:endParaRPr>
          </a:p>
        </p:txBody>
      </p:sp>
      <p:sp>
        <p:nvSpPr>
          <p:cNvPr id="90118" name="Sottotitolo 33"/>
          <p:cNvSpPr>
            <a:spLocks noGrp="1"/>
          </p:cNvSpPr>
          <p:nvPr>
            <p:ph type="subTitle" idx="1"/>
          </p:nvPr>
        </p:nvSpPr>
        <p:spPr>
          <a:xfrm>
            <a:off x="693738" y="731838"/>
            <a:ext cx="7797800" cy="896937"/>
          </a:xfrm>
        </p:spPr>
        <p:txBody>
          <a:bodyPr/>
          <a:lstStyle/>
          <a:p>
            <a:pPr eaLnBrk="1" hangingPunct="1">
              <a:buFont typeface="+mj-lt"/>
              <a:buNone/>
            </a:pPr>
            <a:r>
              <a:rPr lang="it-IT" smtClean="0">
                <a:ea typeface="Lucida Bright"/>
              </a:rPr>
              <a:t>3. ALTRAN ITALIA</a:t>
            </a:r>
          </a:p>
          <a:p>
            <a:pPr eaLnBrk="1" hangingPunct="1">
              <a:buFont typeface="+mj-lt"/>
              <a:buNone/>
            </a:pPr>
            <a:r>
              <a:rPr lang="it-IT" smtClean="0">
                <a:latin typeface="Lucida Sans" pitchFamily="34" charset="0"/>
                <a:ea typeface="Lucida Bright"/>
              </a:rPr>
              <a:t>MOBILITA’ E FORMAZIONE IN ALTRAN ITALIA</a:t>
            </a:r>
          </a:p>
        </p:txBody>
      </p:sp>
      <p:sp>
        <p:nvSpPr>
          <p:cNvPr id="18" name="Text Placeholder 3"/>
          <p:cNvSpPr txBox="1">
            <a:spLocks/>
          </p:cNvSpPr>
          <p:nvPr/>
        </p:nvSpPr>
        <p:spPr>
          <a:xfrm>
            <a:off x="754063" y="3211513"/>
            <a:ext cx="3602037" cy="701675"/>
          </a:xfrm>
          <a:prstGeom prst="rect">
            <a:avLst/>
          </a:prstGeom>
          <a:solidFill>
            <a:schemeClr val="tx2"/>
          </a:solidFill>
          <a:ln w="9525">
            <a:solidFill>
              <a:schemeClr val="tx2"/>
            </a:solidFill>
            <a:miter lim="800000"/>
            <a:headEnd/>
            <a:tailEnd/>
          </a:ln>
          <a:effectLst/>
        </p:spPr>
        <p:txBody>
          <a:bodyPr anchor="ctr"/>
          <a:lstStyle>
            <a:lvl1pPr marL="816479" indent="-816479" algn="l" defTabSz="2177278" rtl="0" eaLnBrk="1" latinLnBrk="0" hangingPunct="1">
              <a:spcBef>
                <a:spcPct val="20000"/>
              </a:spcBef>
              <a:buFont typeface="Arial" pitchFamily="34" charset="0"/>
              <a:buNone/>
              <a:defRPr sz="1800" b="1" kern="1200" baseline="0">
                <a:solidFill>
                  <a:schemeClr val="tx1"/>
                </a:solidFill>
                <a:latin typeface="Lucida Bright" pitchFamily="18" charset="0"/>
                <a:ea typeface="+mn-ea"/>
                <a:cs typeface="+mn-cs"/>
              </a:defRPr>
            </a:lvl1pPr>
            <a:lvl2pPr marL="1769038" indent="-680399" algn="l" defTabSz="2177278" rtl="0" eaLnBrk="1" latinLnBrk="0" hangingPunct="1">
              <a:spcBef>
                <a:spcPct val="20000"/>
              </a:spcBef>
              <a:buFont typeface="Arial" pitchFamily="34" charset="0"/>
              <a:buChar char="–"/>
              <a:defRPr sz="1800" kern="1200">
                <a:solidFill>
                  <a:schemeClr val="tx1"/>
                </a:solidFill>
                <a:latin typeface="Lucida Bright" pitchFamily="18" charset="0"/>
                <a:ea typeface="+mn-ea"/>
                <a:cs typeface="+mn-cs"/>
              </a:defRPr>
            </a:lvl2pPr>
            <a:lvl3pPr marL="2721597" indent="-544319" algn="l" defTabSz="2177278" rtl="0" eaLnBrk="1" latinLnBrk="0" hangingPunct="1">
              <a:spcBef>
                <a:spcPct val="20000"/>
              </a:spcBef>
              <a:buFont typeface="Arial" pitchFamily="34" charset="0"/>
              <a:buChar char="•"/>
              <a:defRPr sz="1800" kern="1200">
                <a:solidFill>
                  <a:schemeClr val="tx1"/>
                </a:solidFill>
                <a:latin typeface="Lucida Bright" pitchFamily="18" charset="0"/>
                <a:ea typeface="+mn-ea"/>
                <a:cs typeface="+mn-cs"/>
              </a:defRPr>
            </a:lvl3pPr>
            <a:lvl4pPr marL="3810236" indent="-544319" algn="l" defTabSz="2177278" rtl="0" eaLnBrk="1" latinLnBrk="0" hangingPunct="1">
              <a:spcBef>
                <a:spcPct val="20000"/>
              </a:spcBef>
              <a:buFont typeface="Arial" pitchFamily="34" charset="0"/>
              <a:buChar char="–"/>
              <a:defRPr sz="1800" kern="1200">
                <a:solidFill>
                  <a:schemeClr val="tx1"/>
                </a:solidFill>
                <a:latin typeface="Lucida Bright" pitchFamily="18" charset="0"/>
                <a:ea typeface="+mn-ea"/>
                <a:cs typeface="+mn-cs"/>
              </a:defRPr>
            </a:lvl4pPr>
            <a:lvl5pPr marL="4898875" indent="-544319" algn="l" defTabSz="2177278" rtl="0" eaLnBrk="1" latinLnBrk="0" hangingPunct="1">
              <a:spcBef>
                <a:spcPct val="20000"/>
              </a:spcBef>
              <a:buFont typeface="Arial" pitchFamily="34" charset="0"/>
              <a:buChar char="»"/>
              <a:defRPr sz="1800" kern="1200">
                <a:solidFill>
                  <a:schemeClr val="tx1"/>
                </a:solidFill>
                <a:latin typeface="Lucida Bright" pitchFamily="18" charset="0"/>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pPr marL="0" indent="0" algn="ctr" defTabSz="457200">
              <a:lnSpc>
                <a:spcPct val="110000"/>
              </a:lnSpc>
              <a:spcBef>
                <a:spcPct val="0"/>
              </a:spcBef>
              <a:buClr>
                <a:srgbClr val="004D9A"/>
              </a:buClr>
              <a:defRPr/>
            </a:pPr>
            <a:r>
              <a:rPr lang="fr-FR" sz="1400" b="0" kern="1000" spc="100" dirty="0" smtClean="0">
                <a:solidFill>
                  <a:srgbClr val="FFFFFF"/>
                </a:solidFill>
                <a:latin typeface="+mn-lt"/>
                <a:sym typeface="Century Gothic" pitchFamily="34" charset="0"/>
              </a:rPr>
              <a:t>MOV’ALTRAN</a:t>
            </a:r>
            <a:endParaRPr lang="fr-FR" sz="1400" b="0" kern="1000" spc="100" dirty="0">
              <a:solidFill>
                <a:srgbClr val="FFFFFF"/>
              </a:solidFill>
              <a:latin typeface="+mn-lt"/>
              <a:sym typeface="Century Gothic" pitchFamily="34" charset="0"/>
            </a:endParaRPr>
          </a:p>
        </p:txBody>
      </p:sp>
      <p:sp>
        <p:nvSpPr>
          <p:cNvPr id="20" name="Text Placeholder 3"/>
          <p:cNvSpPr txBox="1">
            <a:spLocks/>
          </p:cNvSpPr>
          <p:nvPr/>
        </p:nvSpPr>
        <p:spPr>
          <a:xfrm>
            <a:off x="4805363" y="3211513"/>
            <a:ext cx="3589337" cy="701675"/>
          </a:xfrm>
          <a:prstGeom prst="rect">
            <a:avLst/>
          </a:prstGeom>
          <a:solidFill>
            <a:schemeClr val="accent1"/>
          </a:solidFill>
          <a:ln w="9525">
            <a:solidFill>
              <a:schemeClr val="accent1"/>
            </a:solidFill>
            <a:miter lim="800000"/>
            <a:headEnd/>
            <a:tailEnd/>
          </a:ln>
          <a:effectLst/>
        </p:spPr>
        <p:txBody>
          <a:bodyPr anchor="ctr"/>
          <a:lstStyle>
            <a:lvl1pPr marL="816479" indent="-816479" algn="l" defTabSz="2177278" rtl="0" eaLnBrk="1" latinLnBrk="0" hangingPunct="1">
              <a:spcBef>
                <a:spcPct val="20000"/>
              </a:spcBef>
              <a:buFont typeface="Arial" pitchFamily="34" charset="0"/>
              <a:buNone/>
              <a:defRPr sz="1800" b="1" kern="1200" baseline="0">
                <a:solidFill>
                  <a:schemeClr val="tx1"/>
                </a:solidFill>
                <a:latin typeface="Lucida Bright" pitchFamily="18" charset="0"/>
                <a:ea typeface="+mn-ea"/>
                <a:cs typeface="+mn-cs"/>
              </a:defRPr>
            </a:lvl1pPr>
            <a:lvl2pPr marL="1769038" indent="-680399" algn="l" defTabSz="2177278" rtl="0" eaLnBrk="1" latinLnBrk="0" hangingPunct="1">
              <a:spcBef>
                <a:spcPct val="20000"/>
              </a:spcBef>
              <a:buFont typeface="Arial" pitchFamily="34" charset="0"/>
              <a:buChar char="–"/>
              <a:defRPr sz="1800" kern="1200">
                <a:solidFill>
                  <a:schemeClr val="tx1"/>
                </a:solidFill>
                <a:latin typeface="Lucida Bright" pitchFamily="18" charset="0"/>
                <a:ea typeface="+mn-ea"/>
                <a:cs typeface="+mn-cs"/>
              </a:defRPr>
            </a:lvl2pPr>
            <a:lvl3pPr marL="2721597" indent="-544319" algn="l" defTabSz="2177278" rtl="0" eaLnBrk="1" latinLnBrk="0" hangingPunct="1">
              <a:spcBef>
                <a:spcPct val="20000"/>
              </a:spcBef>
              <a:buFont typeface="Arial" pitchFamily="34" charset="0"/>
              <a:buChar char="•"/>
              <a:defRPr sz="1800" kern="1200">
                <a:solidFill>
                  <a:schemeClr val="tx1"/>
                </a:solidFill>
                <a:latin typeface="Lucida Bright" pitchFamily="18" charset="0"/>
                <a:ea typeface="+mn-ea"/>
                <a:cs typeface="+mn-cs"/>
              </a:defRPr>
            </a:lvl3pPr>
            <a:lvl4pPr marL="3810236" indent="-544319" algn="l" defTabSz="2177278" rtl="0" eaLnBrk="1" latinLnBrk="0" hangingPunct="1">
              <a:spcBef>
                <a:spcPct val="20000"/>
              </a:spcBef>
              <a:buFont typeface="Arial" pitchFamily="34" charset="0"/>
              <a:buChar char="–"/>
              <a:defRPr sz="1800" kern="1200">
                <a:solidFill>
                  <a:schemeClr val="tx1"/>
                </a:solidFill>
                <a:latin typeface="Lucida Bright" pitchFamily="18" charset="0"/>
                <a:ea typeface="+mn-ea"/>
                <a:cs typeface="+mn-cs"/>
              </a:defRPr>
            </a:lvl4pPr>
            <a:lvl5pPr marL="4898875" indent="-544319" algn="l" defTabSz="2177278" rtl="0" eaLnBrk="1" latinLnBrk="0" hangingPunct="1">
              <a:spcBef>
                <a:spcPct val="20000"/>
              </a:spcBef>
              <a:buFont typeface="Arial" pitchFamily="34" charset="0"/>
              <a:buChar char="»"/>
              <a:defRPr sz="1800" kern="1200">
                <a:solidFill>
                  <a:schemeClr val="tx1"/>
                </a:solidFill>
                <a:latin typeface="Lucida Bright" pitchFamily="18" charset="0"/>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a:lstStyle>
          <a:p>
            <a:pPr marL="0" indent="0" algn="ctr" defTabSz="457200">
              <a:lnSpc>
                <a:spcPct val="110000"/>
              </a:lnSpc>
              <a:spcBef>
                <a:spcPct val="0"/>
              </a:spcBef>
              <a:buClr>
                <a:srgbClr val="004D9A"/>
              </a:buClr>
              <a:defRPr/>
            </a:pPr>
            <a:r>
              <a:rPr lang="fr-FR" sz="1400" b="0" kern="1000" spc="100" dirty="0" smtClean="0">
                <a:solidFill>
                  <a:srgbClr val="FFFFFF"/>
                </a:solidFill>
                <a:latin typeface="+mn-lt"/>
                <a:sym typeface="Century Gothic" pitchFamily="34" charset="0"/>
              </a:rPr>
              <a:t>IMA</a:t>
            </a:r>
            <a:endParaRPr lang="fr-FR" sz="900" b="0" kern="1000" spc="100" dirty="0">
              <a:solidFill>
                <a:srgbClr val="FFFFFF"/>
              </a:solidFill>
              <a:latin typeface="+mn-lt"/>
              <a:sym typeface="Century Gothic" pitchFamily="34" charset="0"/>
            </a:endParaRPr>
          </a:p>
        </p:txBody>
      </p:sp>
      <p:sp>
        <p:nvSpPr>
          <p:cNvPr id="90121"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90122"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90123"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90124"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90125"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25"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90130"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32"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728663" y="1839913"/>
            <a:ext cx="5541962" cy="4335462"/>
          </a:xfrm>
          <a:prstGeom prst="rect">
            <a:avLst/>
          </a:prstGeom>
          <a:noFill/>
          <a:ln w="9525">
            <a:noFill/>
            <a:miter lim="800000"/>
            <a:headEnd/>
            <a:tailEnd/>
          </a:ln>
        </p:spPr>
        <p:txBody>
          <a:bodyPr/>
          <a:lstStyle/>
          <a:p>
            <a:pPr algn="just"/>
            <a:r>
              <a:rPr lang="it-IT" sz="1300" b="1">
                <a:solidFill>
                  <a:srgbClr val="3095B4"/>
                </a:solidFill>
                <a:latin typeface="Lucida Sans" pitchFamily="34" charset="0"/>
              </a:rPr>
              <a:t>Altran Education Services (AES) </a:t>
            </a:r>
            <a:r>
              <a:rPr lang="it-IT" sz="1300">
                <a:latin typeface="Lucida Sans" pitchFamily="34" charset="0"/>
              </a:rPr>
              <a:t>è la qualificata risposta del Gruppo Altran ai bisogni di formazione tecnica e manageriale dei nostri clienti.</a:t>
            </a:r>
          </a:p>
          <a:p>
            <a:pPr algn="just"/>
            <a:r>
              <a:rPr lang="it-IT" sz="1300">
                <a:latin typeface="Lucida Sans" pitchFamily="34" charset="0"/>
              </a:rPr>
              <a:t>AES permette di accedere ad un’ampia offerta volta ad acquisire conoscenze e competenze strettamente legate alla consulenza  Altran in settori quali: Project Management, Innovation, Intelligent Systems. In Italia AES presenta un catalogo di corsi erogati prevalentemente in lingua italiana nella logica di prossimità commerciale ai clienti, che caratterizza Altran.</a:t>
            </a:r>
          </a:p>
          <a:p>
            <a:pPr algn="just"/>
            <a:endParaRPr lang="it-IT" sz="1300">
              <a:latin typeface="Lucida Sans" pitchFamily="34" charset="0"/>
            </a:endParaRPr>
          </a:p>
          <a:p>
            <a:pPr algn="just"/>
            <a:r>
              <a:rPr lang="it-IT" sz="1300">
                <a:latin typeface="Lucida Sans" pitchFamily="34" charset="0"/>
              </a:rPr>
              <a:t>L’offerta formativa si estende alla seguenti aree disciplinari:</a:t>
            </a:r>
          </a:p>
          <a:p>
            <a:pPr algn="just"/>
            <a:r>
              <a:rPr lang="it-IT" sz="1200" b="1">
                <a:latin typeface="Lucida Sans" pitchFamily="34" charset="0"/>
              </a:rPr>
              <a:t>RAM&amp;ILS</a:t>
            </a:r>
            <a:r>
              <a:rPr lang="it-IT" sz="1200">
                <a:latin typeface="Lucida Sans" pitchFamily="34" charset="0"/>
              </a:rPr>
              <a:t>,</a:t>
            </a:r>
            <a:r>
              <a:rPr lang="it-IT" sz="1200" b="1">
                <a:latin typeface="Lucida Sans" pitchFamily="34" charset="0"/>
              </a:rPr>
              <a:t> Analisi e Simulazione</a:t>
            </a:r>
            <a:r>
              <a:rPr lang="it-IT" sz="1200">
                <a:latin typeface="Lucida Sans" pitchFamily="34" charset="0"/>
              </a:rPr>
              <a:t>,</a:t>
            </a:r>
            <a:r>
              <a:rPr lang="it-IT" sz="1200" b="1">
                <a:latin typeface="Lucida Sans" pitchFamily="34" charset="0"/>
              </a:rPr>
              <a:t> Project, Risk, 	Planning,  Innovation Management, Safety, Business Intelligence, System Engineering</a:t>
            </a:r>
            <a:r>
              <a:rPr lang="it-IT" sz="1200">
                <a:latin typeface="Lucida Sans" pitchFamily="34" charset="0"/>
              </a:rPr>
              <a:t>,</a:t>
            </a:r>
          </a:p>
          <a:p>
            <a:pPr algn="just"/>
            <a:r>
              <a:rPr lang="it-IT" sz="1200" b="1">
                <a:latin typeface="Lucida Sans" pitchFamily="34" charset="0"/>
              </a:rPr>
              <a:t>Qualità</a:t>
            </a:r>
            <a:r>
              <a:rPr lang="it-IT" sz="1200">
                <a:latin typeface="Lucida Sans" pitchFamily="34" charset="0"/>
              </a:rPr>
              <a:t>,</a:t>
            </a:r>
            <a:r>
              <a:rPr lang="it-IT" sz="1200" b="1">
                <a:latin typeface="Lucida Sans" pitchFamily="34" charset="0"/>
              </a:rPr>
              <a:t> Linguaggi di Programmazione </a:t>
            </a:r>
            <a:r>
              <a:rPr lang="it-IT" sz="1200">
                <a:latin typeface="Lucida Sans" pitchFamily="34" charset="0"/>
              </a:rPr>
              <a:t>e</a:t>
            </a:r>
            <a:r>
              <a:rPr lang="it-IT" sz="1200" b="1">
                <a:latin typeface="Lucida Sans" pitchFamily="34" charset="0"/>
              </a:rPr>
              <a:t> IT Quality Assurance</a:t>
            </a:r>
            <a:r>
              <a:rPr lang="it-IT" sz="1200">
                <a:latin typeface="Lucida Sans" pitchFamily="34" charset="0"/>
              </a:rPr>
              <a:t>.</a:t>
            </a:r>
          </a:p>
          <a:p>
            <a:pPr algn="just"/>
            <a:endParaRPr lang="it-IT" sz="1200">
              <a:latin typeface="Lucida Sans" pitchFamily="34" charset="0"/>
            </a:endParaRPr>
          </a:p>
          <a:p>
            <a:pPr algn="just"/>
            <a:r>
              <a:rPr lang="it-IT" sz="1200" b="1">
                <a:latin typeface="Lucida Sans" pitchFamily="34" charset="0"/>
              </a:rPr>
              <a:t>Il team dei Formatori </a:t>
            </a:r>
            <a:r>
              <a:rPr lang="it-IT" sz="1200">
                <a:latin typeface="Lucida Sans" pitchFamily="34" charset="0"/>
              </a:rPr>
              <a:t>è composto da:</a:t>
            </a:r>
          </a:p>
          <a:p>
            <a:pPr algn="just">
              <a:buFont typeface="Arial" charset="0"/>
              <a:buChar char="•"/>
            </a:pPr>
            <a:r>
              <a:rPr lang="it-IT" sz="1200">
                <a:latin typeface="Lucida Sans" pitchFamily="34" charset="0"/>
              </a:rPr>
              <a:t> professionisti interni che mettono a disposizione la grande esperienza maturata sul campo unita alle competenze didattiche acquisite con un percorso aziendale di certificazione dei Formatori;</a:t>
            </a:r>
          </a:p>
          <a:p>
            <a:pPr algn="just">
              <a:buFont typeface="Arial" charset="0"/>
              <a:buChar char="•"/>
            </a:pPr>
            <a:r>
              <a:rPr lang="it-IT" sz="1200">
                <a:latin typeface="Lucida Sans" pitchFamily="34" charset="0"/>
              </a:rPr>
              <a:t> specialisti esterni, in particolare docenti e ricercatori, del network Altran di partner accademici e tecnologici.</a:t>
            </a:r>
          </a:p>
          <a:p>
            <a:pPr algn="just">
              <a:buFont typeface="Arial" charset="0"/>
              <a:buChar char="•"/>
            </a:pPr>
            <a:endParaRPr lang="it-IT" sz="1200"/>
          </a:p>
          <a:p>
            <a:endParaRPr lang="it-IT" sz="1400"/>
          </a:p>
          <a:p>
            <a:pPr algn="just"/>
            <a:endParaRPr lang="it-IT" sz="1400">
              <a:latin typeface="Lucida Sans" pitchFamily="34" charset="0"/>
            </a:endParaRPr>
          </a:p>
          <a:p>
            <a:pPr algn="just"/>
            <a:endParaRPr lang="it-IT" sz="1400">
              <a:latin typeface="Lucida Sans" pitchFamily="34" charset="0"/>
            </a:endParaRPr>
          </a:p>
          <a:p>
            <a:pPr algn="just"/>
            <a:endParaRPr lang="it-IT" sz="1400" b="1">
              <a:latin typeface="Lucida Sans" pitchFamily="34" charset="0"/>
            </a:endParaRPr>
          </a:p>
        </p:txBody>
      </p:sp>
      <p:sp>
        <p:nvSpPr>
          <p:cNvPr id="91138" name="Segnaposto numero diapositiva 35"/>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9D431223-EB88-433D-BEA0-F8053B3FB426}" type="slidenum">
              <a:rPr lang="fr-FR" smtClean="0">
                <a:latin typeface="Lucida Sans" pitchFamily="34" charset="0"/>
                <a:cs typeface="Arial" charset="0"/>
              </a:rPr>
              <a:pPr fontAlgn="base">
                <a:spcBef>
                  <a:spcPct val="0"/>
                </a:spcBef>
                <a:spcAft>
                  <a:spcPct val="0"/>
                </a:spcAft>
              </a:pPr>
              <a:t>13</a:t>
            </a:fld>
            <a:endParaRPr lang="fr-FR" smtClean="0">
              <a:latin typeface="Lucida Sans" pitchFamily="34" charset="0"/>
              <a:cs typeface="Arial" charset="0"/>
            </a:endParaRPr>
          </a:p>
        </p:txBody>
      </p:sp>
      <p:sp>
        <p:nvSpPr>
          <p:cNvPr id="48132" name="Sottotitolo 33"/>
          <p:cNvSpPr>
            <a:spLocks noGrp="1"/>
          </p:cNvSpPr>
          <p:nvPr>
            <p:ph type="subTitle" idx="1"/>
          </p:nvPr>
        </p:nvSpPr>
        <p:spPr>
          <a:xfrm>
            <a:off x="693738" y="727075"/>
            <a:ext cx="7797800" cy="1035050"/>
          </a:xfrm>
        </p:spPr>
        <p:txBody>
          <a:bodyPr/>
          <a:lstStyle/>
          <a:p>
            <a:pPr eaLnBrk="1" hangingPunct="1">
              <a:buFont typeface="+mj-lt"/>
              <a:buNone/>
              <a:defRPr/>
            </a:pPr>
            <a:r>
              <a:rPr lang="it-IT" dirty="0">
                <a:latin typeface="Lucida Bright" pitchFamily="18" charset="0"/>
                <a:ea typeface="Lucida Bright" pitchFamily="18" charset="0"/>
                <a:cs typeface="Lucida Bright" pitchFamily="18" charset="0"/>
              </a:rPr>
              <a:t>3</a:t>
            </a:r>
            <a:r>
              <a:rPr lang="it-IT" dirty="0" smtClean="0">
                <a:latin typeface="Lucida Bright" pitchFamily="18" charset="0"/>
                <a:ea typeface="Lucida Bright" pitchFamily="18" charset="0"/>
                <a:cs typeface="Lucida Bright" pitchFamily="18" charset="0"/>
              </a:rPr>
              <a:t>. ALTRAN </a:t>
            </a:r>
            <a:r>
              <a:rPr lang="it-IT" dirty="0">
                <a:latin typeface="Lucida Bright" pitchFamily="18" charset="0"/>
                <a:ea typeface="Lucida Bright" pitchFamily="18" charset="0"/>
                <a:cs typeface="Lucida Bright" pitchFamily="18" charset="0"/>
              </a:rPr>
              <a:t>ITALIA </a:t>
            </a:r>
            <a:endParaRPr lang="it-IT" dirty="0" smtClean="0">
              <a:latin typeface="Lucida Bright" pitchFamily="18" charset="0"/>
              <a:ea typeface="Lucida Bright" pitchFamily="18" charset="0"/>
              <a:cs typeface="Lucida Bright" pitchFamily="18" charset="0"/>
            </a:endParaRPr>
          </a:p>
          <a:p>
            <a:pPr marL="3175" indent="6350" eaLnBrk="1" hangingPunct="1">
              <a:buFont typeface="+mj-lt"/>
              <a:buNone/>
              <a:defRPr/>
            </a:pPr>
            <a:r>
              <a:rPr lang="it-IT" dirty="0" smtClean="0">
                <a:latin typeface="Lucida Sans" panose="020B0602030504020204" pitchFamily="34" charset="0"/>
                <a:cs typeface="Arial" charset="0"/>
              </a:rPr>
              <a:t>AES – </a:t>
            </a:r>
            <a:r>
              <a:rPr lang="en-US" dirty="0" smtClean="0">
                <a:latin typeface="Lucida Sans" panose="020B0602030504020204" pitchFamily="34" charset="0"/>
                <a:cs typeface="Arial" charset="0"/>
              </a:rPr>
              <a:t>ALTRAN EDUCATION SERVICES</a:t>
            </a:r>
            <a:endParaRPr lang="it-IT" dirty="0" smtClean="0">
              <a:latin typeface="Lucida Sans" panose="020B0602030504020204" pitchFamily="34" charset="0"/>
              <a:ea typeface="Lucida Bright" pitchFamily="18" charset="0"/>
              <a:cs typeface="Lucida Bright" pitchFamily="18" charset="0"/>
            </a:endParaRPr>
          </a:p>
        </p:txBody>
      </p:sp>
      <p:grpSp>
        <p:nvGrpSpPr>
          <p:cNvPr id="91140" name="Gruppo 64"/>
          <p:cNvGrpSpPr>
            <a:grpSpLocks/>
          </p:cNvGrpSpPr>
          <p:nvPr/>
        </p:nvGrpSpPr>
        <p:grpSpPr bwMode="auto">
          <a:xfrm>
            <a:off x="6643688" y="2954338"/>
            <a:ext cx="2357437" cy="2862262"/>
            <a:chOff x="749300" y="3751263"/>
            <a:chExt cx="2466975" cy="2863290"/>
          </a:xfrm>
        </p:grpSpPr>
        <p:sp>
          <p:nvSpPr>
            <p:cNvPr id="91153" name="CasellaDiTesto 15"/>
            <p:cNvSpPr txBox="1">
              <a:spLocks noChangeArrowheads="1"/>
            </p:cNvSpPr>
            <p:nvPr/>
          </p:nvSpPr>
          <p:spPr bwMode="auto">
            <a:xfrm>
              <a:off x="857250" y="3751263"/>
              <a:ext cx="2359025" cy="2863290"/>
            </a:xfrm>
            <a:prstGeom prst="rect">
              <a:avLst/>
            </a:prstGeom>
            <a:noFill/>
            <a:ln w="9525">
              <a:noFill/>
              <a:miter lim="800000"/>
              <a:headEnd/>
              <a:tailEnd/>
            </a:ln>
          </p:spPr>
          <p:txBody>
            <a:bodyPr>
              <a:spAutoFit/>
            </a:bodyPr>
            <a:lstStyle/>
            <a:p>
              <a:r>
                <a:rPr lang="it-IT" sz="1200" b="1">
                  <a:latin typeface="Lucida Sans" pitchFamily="34" charset="0"/>
                </a:rPr>
                <a:t>CORSI PREVISTI:</a:t>
              </a:r>
            </a:p>
            <a:p>
              <a:endParaRPr lang="it-IT" sz="1200" b="1">
                <a:latin typeface="Lucida Sans" pitchFamily="34" charset="0"/>
              </a:endParaRPr>
            </a:p>
            <a:p>
              <a:r>
                <a:rPr lang="it-IT" sz="1200" b="1" i="1">
                  <a:latin typeface="Lucida Sans" pitchFamily="34" charset="0"/>
                </a:rPr>
                <a:t>Standard</a:t>
              </a:r>
              <a:r>
                <a:rPr lang="it-IT" sz="1200" b="1">
                  <a:latin typeface="Lucida Sans" pitchFamily="34" charset="0"/>
                </a:rPr>
                <a:t>: </a:t>
              </a:r>
              <a:r>
                <a:rPr lang="it-IT" sz="1200">
                  <a:latin typeface="Lucida Sans" pitchFamily="34" charset="0"/>
                </a:rPr>
                <a:t>contenuti pre-definiti e tenuti nelle sedi Altran. </a:t>
              </a:r>
            </a:p>
            <a:p>
              <a:endParaRPr lang="it-IT" sz="1200" b="1" i="1">
                <a:latin typeface="Lucida Sans" pitchFamily="34" charset="0"/>
              </a:endParaRPr>
            </a:p>
            <a:p>
              <a:r>
                <a:rPr lang="it-IT" sz="1200" b="1" i="1">
                  <a:latin typeface="Lucida Sans" pitchFamily="34" charset="0"/>
                </a:rPr>
                <a:t>Custom</a:t>
              </a:r>
              <a:r>
                <a:rPr lang="it-IT" sz="1200" b="1">
                  <a:latin typeface="Lucida Sans" pitchFamily="34" charset="0"/>
                </a:rPr>
                <a:t>: </a:t>
              </a:r>
              <a:r>
                <a:rPr lang="it-IT" sz="1200">
                  <a:latin typeface="Lucida Sans" pitchFamily="34" charset="0"/>
                </a:rPr>
                <a:t> contenuti personalizzati e tenuti presso le sedi dei Clienti.</a:t>
              </a:r>
            </a:p>
            <a:p>
              <a:endParaRPr lang="it-IT" sz="1200">
                <a:latin typeface="Lucida Sans" pitchFamily="34" charset="0"/>
              </a:endParaRPr>
            </a:p>
            <a:p>
              <a:endParaRPr lang="it-IT" sz="1200">
                <a:latin typeface="Lucida Sans" pitchFamily="34" charset="0"/>
              </a:endParaRPr>
            </a:p>
            <a:p>
              <a:endParaRPr lang="it-IT" sz="1200">
                <a:latin typeface="Lucida Sans" pitchFamily="34" charset="0"/>
              </a:endParaRPr>
            </a:p>
            <a:p>
              <a:r>
                <a:rPr lang="it-IT" sz="1200">
                  <a:latin typeface="Lucida Sans" pitchFamily="34" charset="0"/>
                </a:rPr>
                <a:t>Per ulteriori informazioni: </a:t>
              </a:r>
              <a:r>
                <a:rPr lang="it-IT" sz="1200">
                  <a:latin typeface="Lucida Sans" pitchFamily="34" charset="0"/>
                  <a:hlinkClick r:id="rId3"/>
                </a:rPr>
                <a:t>aes.italy@altran.com</a:t>
              </a:r>
              <a:r>
                <a:rPr lang="it-IT" sz="1200">
                  <a:latin typeface="Lucida Sans" pitchFamily="34" charset="0"/>
                </a:rPr>
                <a:t> </a:t>
              </a:r>
            </a:p>
            <a:p>
              <a:endParaRPr lang="it-IT" sz="1200" b="1" i="1">
                <a:latin typeface="Lucida Sans" pitchFamily="34" charset="0"/>
              </a:endParaRPr>
            </a:p>
          </p:txBody>
        </p:sp>
        <p:cxnSp>
          <p:nvCxnSpPr>
            <p:cNvPr id="63" name="Connecteur droit 30"/>
            <p:cNvCxnSpPr/>
            <p:nvPr/>
          </p:nvCxnSpPr>
          <p:spPr>
            <a:xfrm>
              <a:off x="749300" y="4065701"/>
              <a:ext cx="2400524" cy="0"/>
            </a:xfrm>
            <a:prstGeom prst="line">
              <a:avLst/>
            </a:prstGeom>
            <a:ln w="9525" cmpd="sng">
              <a:solidFill>
                <a:srgbClr val="3A555F"/>
              </a:solidFill>
              <a:prstDash val="dot"/>
            </a:ln>
            <a:effectLst/>
          </p:spPr>
          <p:style>
            <a:lnRef idx="2">
              <a:schemeClr val="accent1"/>
            </a:lnRef>
            <a:fillRef idx="0">
              <a:schemeClr val="accent1"/>
            </a:fillRef>
            <a:effectRef idx="1">
              <a:schemeClr val="accent1"/>
            </a:effectRef>
            <a:fontRef idx="minor">
              <a:schemeClr val="tx1"/>
            </a:fontRef>
          </p:style>
        </p:cxnSp>
      </p:grpSp>
      <p:pic>
        <p:nvPicPr>
          <p:cNvPr id="26" name="Picture 4" descr="C:\Documents and Settings\ngentile\Desktop\Lavoro materiale\marcom\elementi grafici\logo Altran\logo AES\AES-print.jpg"/>
          <p:cNvPicPr>
            <a:picLocks noChangeAspect="1" noChangeArrowheads="1"/>
          </p:cNvPicPr>
          <p:nvPr/>
        </p:nvPicPr>
        <p:blipFill>
          <a:blip r:embed="rId4"/>
          <a:srcRect/>
          <a:stretch>
            <a:fillRect/>
          </a:stretch>
        </p:blipFill>
        <p:spPr bwMode="auto">
          <a:xfrm>
            <a:off x="6365875" y="762000"/>
            <a:ext cx="2341563" cy="620713"/>
          </a:xfrm>
          <a:prstGeom prst="rect">
            <a:avLst/>
          </a:prstGeom>
          <a:noFill/>
          <a:ln w="9525">
            <a:noFill/>
            <a:miter lim="800000"/>
            <a:headEnd/>
            <a:tailEnd/>
          </a:ln>
          <a:effectLst>
            <a:outerShdw dist="139700" dir="2700000" algn="tl" rotWithShape="0">
              <a:srgbClr val="333333">
                <a:alpha val="64999"/>
              </a:srgbClr>
            </a:outerShdw>
          </a:effectLst>
        </p:spPr>
      </p:pic>
      <p:sp>
        <p:nvSpPr>
          <p:cNvPr id="91142"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91143"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91144"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91145"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91146"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2"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3"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4"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5"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91151"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37"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u numéro de diapositive 8"/>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37901E8-803A-4349-ABC8-2E5CEB93FC6E}" type="slidenum">
              <a:rPr lang="fr-FR" smtClean="0">
                <a:latin typeface="Lucida Sans" pitchFamily="34" charset="0"/>
                <a:cs typeface="Arial" charset="0"/>
              </a:rPr>
              <a:pPr fontAlgn="base">
                <a:spcBef>
                  <a:spcPct val="0"/>
                </a:spcBef>
                <a:spcAft>
                  <a:spcPct val="0"/>
                </a:spcAft>
              </a:pPr>
              <a:t>14</a:t>
            </a:fld>
            <a:endParaRPr lang="fr-FR" smtClean="0">
              <a:latin typeface="Lucida Sans" pitchFamily="34" charset="0"/>
              <a:cs typeface="Arial" charset="0"/>
            </a:endParaRPr>
          </a:p>
        </p:txBody>
      </p:sp>
      <p:sp>
        <p:nvSpPr>
          <p:cNvPr id="93186" name="Rettangolo 1"/>
          <p:cNvSpPr>
            <a:spLocks noChangeArrowheads="1"/>
          </p:cNvSpPr>
          <p:nvPr/>
        </p:nvSpPr>
        <p:spPr bwMode="auto">
          <a:xfrm>
            <a:off x="735013" y="2593975"/>
            <a:ext cx="7627937" cy="785813"/>
          </a:xfrm>
          <a:prstGeom prst="rect">
            <a:avLst/>
          </a:prstGeom>
          <a:noFill/>
          <a:ln w="9525">
            <a:noFill/>
            <a:miter lim="800000"/>
            <a:headEnd/>
            <a:tailEnd/>
          </a:ln>
        </p:spPr>
        <p:txBody>
          <a:bodyPr>
            <a:spAutoFit/>
          </a:bodyPr>
          <a:lstStyle/>
          <a:p>
            <a:pPr algn="just"/>
            <a:r>
              <a:rPr lang="it-IT" sz="1500">
                <a:latin typeface="Lucida Sans Unicode" pitchFamily="34" charset="0"/>
              </a:rPr>
              <a:t>Ogni giorno, concretizziamo i progetti più complessi dei nostri Clienti e accresciamo la loro performance grazie alla nostra expertise, non solo teorica, in processi tecnologici e innovativi</a:t>
            </a:r>
          </a:p>
        </p:txBody>
      </p:sp>
      <p:grpSp>
        <p:nvGrpSpPr>
          <p:cNvPr id="93187" name="Grouper 23"/>
          <p:cNvGrpSpPr>
            <a:grpSpLocks/>
          </p:cNvGrpSpPr>
          <p:nvPr/>
        </p:nvGrpSpPr>
        <p:grpSpPr bwMode="auto">
          <a:xfrm>
            <a:off x="3521075" y="4119563"/>
            <a:ext cx="1973263" cy="919162"/>
            <a:chOff x="956806" y="3827517"/>
            <a:chExt cx="1974495" cy="917495"/>
          </a:xfrm>
        </p:grpSpPr>
        <p:sp>
          <p:nvSpPr>
            <p:cNvPr id="93216" name="ZoneTexte 24"/>
            <p:cNvSpPr txBox="1">
              <a:spLocks noChangeArrowheads="1"/>
            </p:cNvSpPr>
            <p:nvPr/>
          </p:nvSpPr>
          <p:spPr bwMode="auto">
            <a:xfrm>
              <a:off x="956806" y="3827517"/>
              <a:ext cx="1974495" cy="430887"/>
            </a:xfrm>
            <a:prstGeom prst="rect">
              <a:avLst/>
            </a:prstGeom>
            <a:noFill/>
            <a:ln w="9525">
              <a:noFill/>
              <a:miter lim="800000"/>
              <a:headEnd/>
              <a:tailEnd/>
            </a:ln>
          </p:spPr>
          <p:txBody>
            <a:bodyPr>
              <a:spAutoFit/>
            </a:bodyPr>
            <a:lstStyle/>
            <a:p>
              <a:r>
                <a:rPr lang="fr-FR" sz="2200" b="1">
                  <a:solidFill>
                    <a:srgbClr val="8B8178"/>
                  </a:solidFill>
                  <a:latin typeface="Lucida Sans" pitchFamily="34" charset="0"/>
                </a:rPr>
                <a:t>2,5%</a:t>
              </a:r>
            </a:p>
          </p:txBody>
        </p:sp>
        <p:cxnSp>
          <p:nvCxnSpPr>
            <p:cNvPr id="43" name="Connecteur droit 25"/>
            <p:cNvCxnSpPr/>
            <p:nvPr/>
          </p:nvCxnSpPr>
          <p:spPr>
            <a:xfrm>
              <a:off x="1061646" y="4271211"/>
              <a:ext cx="1729867" cy="0"/>
            </a:xfrm>
            <a:prstGeom prst="line">
              <a:avLst/>
            </a:prstGeom>
            <a:ln w="9525" cmpd="sng">
              <a:solidFill>
                <a:srgbClr val="3A555F"/>
              </a:solidFill>
              <a:prstDash val="dot"/>
            </a:ln>
            <a:effectLst/>
          </p:spPr>
          <p:style>
            <a:lnRef idx="2">
              <a:schemeClr val="accent1"/>
            </a:lnRef>
            <a:fillRef idx="0">
              <a:schemeClr val="accent1"/>
            </a:fillRef>
            <a:effectRef idx="1">
              <a:schemeClr val="accent1"/>
            </a:effectRef>
            <a:fontRef idx="minor">
              <a:schemeClr val="tx1"/>
            </a:fontRef>
          </p:style>
        </p:cxnSp>
        <p:sp>
          <p:nvSpPr>
            <p:cNvPr id="93218" name="ZoneTexte 26"/>
            <p:cNvSpPr txBox="1">
              <a:spLocks noChangeArrowheads="1"/>
            </p:cNvSpPr>
            <p:nvPr/>
          </p:nvSpPr>
          <p:spPr bwMode="auto">
            <a:xfrm>
              <a:off x="956806" y="4314657"/>
              <a:ext cx="1974495" cy="430355"/>
            </a:xfrm>
            <a:prstGeom prst="rect">
              <a:avLst/>
            </a:prstGeom>
            <a:noFill/>
            <a:ln w="9525">
              <a:noFill/>
              <a:miter lim="800000"/>
              <a:headEnd/>
              <a:tailEnd/>
            </a:ln>
          </p:spPr>
          <p:txBody>
            <a:bodyPr>
              <a:spAutoFit/>
            </a:bodyPr>
            <a:lstStyle/>
            <a:p>
              <a:r>
                <a:rPr lang="fr-FR" sz="1100">
                  <a:solidFill>
                    <a:srgbClr val="3095B4"/>
                  </a:solidFill>
                  <a:latin typeface="Lucida Sans" pitchFamily="34" charset="0"/>
                </a:rPr>
                <a:t>Certificati PMP®, Prince2</a:t>
              </a:r>
            </a:p>
            <a:p>
              <a:r>
                <a:rPr lang="fr-FR" sz="1100">
                  <a:solidFill>
                    <a:srgbClr val="595959"/>
                  </a:solidFill>
                  <a:latin typeface="Lucida Sans" pitchFamily="34" charset="0"/>
                </a:rPr>
                <a:t>Più di </a:t>
              </a:r>
              <a:r>
                <a:rPr lang="fr-FR" sz="1100">
                  <a:solidFill>
                    <a:srgbClr val="3095B4"/>
                  </a:solidFill>
                  <a:latin typeface="Lucida Sans" pitchFamily="34" charset="0"/>
                </a:rPr>
                <a:t>50 PMs</a:t>
              </a:r>
            </a:p>
          </p:txBody>
        </p:sp>
      </p:grpSp>
      <p:grpSp>
        <p:nvGrpSpPr>
          <p:cNvPr id="93188" name="Grouper 27"/>
          <p:cNvGrpSpPr>
            <a:grpSpLocks/>
          </p:cNvGrpSpPr>
          <p:nvPr/>
        </p:nvGrpSpPr>
        <p:grpSpPr bwMode="auto">
          <a:xfrm>
            <a:off x="914400" y="4119563"/>
            <a:ext cx="1974850" cy="887412"/>
            <a:chOff x="956806" y="3827517"/>
            <a:chExt cx="1974495" cy="886756"/>
          </a:xfrm>
        </p:grpSpPr>
        <p:sp>
          <p:nvSpPr>
            <p:cNvPr id="93213" name="ZoneTexte 28"/>
            <p:cNvSpPr txBox="1">
              <a:spLocks noChangeArrowheads="1"/>
            </p:cNvSpPr>
            <p:nvPr/>
          </p:nvSpPr>
          <p:spPr bwMode="auto">
            <a:xfrm>
              <a:off x="956806" y="3827517"/>
              <a:ext cx="1974495" cy="430887"/>
            </a:xfrm>
            <a:prstGeom prst="rect">
              <a:avLst/>
            </a:prstGeom>
            <a:noFill/>
            <a:ln w="9525">
              <a:noFill/>
              <a:miter lim="800000"/>
              <a:headEnd/>
              <a:tailEnd/>
            </a:ln>
          </p:spPr>
          <p:txBody>
            <a:bodyPr>
              <a:spAutoFit/>
            </a:bodyPr>
            <a:lstStyle/>
            <a:p>
              <a:r>
                <a:rPr lang="fr-FR" sz="2200" b="1">
                  <a:solidFill>
                    <a:srgbClr val="8B8178"/>
                  </a:solidFill>
                  <a:latin typeface="Lucida Sans" pitchFamily="34" charset="0"/>
                </a:rPr>
                <a:t>2 000</a:t>
              </a:r>
            </a:p>
          </p:txBody>
        </p:sp>
        <p:cxnSp>
          <p:nvCxnSpPr>
            <p:cNvPr id="58" name="Connecteur droit 29"/>
            <p:cNvCxnSpPr/>
            <p:nvPr/>
          </p:nvCxnSpPr>
          <p:spPr>
            <a:xfrm>
              <a:off x="1061562" y="4271688"/>
              <a:ext cx="1730064" cy="0"/>
            </a:xfrm>
            <a:prstGeom prst="line">
              <a:avLst/>
            </a:prstGeom>
            <a:ln w="9525" cmpd="sng">
              <a:solidFill>
                <a:srgbClr val="3A555F"/>
              </a:solidFill>
              <a:prstDash val="dot"/>
            </a:ln>
            <a:effectLst/>
          </p:spPr>
          <p:style>
            <a:lnRef idx="2">
              <a:schemeClr val="accent1"/>
            </a:lnRef>
            <a:fillRef idx="0">
              <a:schemeClr val="accent1"/>
            </a:fillRef>
            <a:effectRef idx="1">
              <a:schemeClr val="accent1"/>
            </a:effectRef>
            <a:fontRef idx="minor">
              <a:schemeClr val="tx1"/>
            </a:fontRef>
          </p:style>
        </p:cxnSp>
        <p:sp>
          <p:nvSpPr>
            <p:cNvPr id="93215" name="ZoneTexte 30"/>
            <p:cNvSpPr txBox="1">
              <a:spLocks noChangeArrowheads="1"/>
            </p:cNvSpPr>
            <p:nvPr/>
          </p:nvSpPr>
          <p:spPr bwMode="auto">
            <a:xfrm>
              <a:off x="956806" y="4314657"/>
              <a:ext cx="1974495" cy="399616"/>
            </a:xfrm>
            <a:prstGeom prst="rect">
              <a:avLst/>
            </a:prstGeom>
            <a:noFill/>
            <a:ln w="9525">
              <a:noFill/>
              <a:miter lim="800000"/>
              <a:headEnd/>
              <a:tailEnd/>
            </a:ln>
          </p:spPr>
          <p:txBody>
            <a:bodyPr>
              <a:spAutoFit/>
            </a:bodyPr>
            <a:lstStyle/>
            <a:p>
              <a:r>
                <a:rPr lang="it-IT" sz="1100">
                  <a:solidFill>
                    <a:srgbClr val="3095B4"/>
                  </a:solidFill>
                  <a:latin typeface="Lucida Sans" pitchFamily="34" charset="0"/>
                </a:rPr>
                <a:t>CONSULTANTS</a:t>
              </a:r>
            </a:p>
            <a:p>
              <a:r>
                <a:rPr lang="it-IT" sz="900">
                  <a:solidFill>
                    <a:srgbClr val="595959"/>
                  </a:solidFill>
                  <a:latin typeface="Lucida Sans" pitchFamily="34" charset="0"/>
                </a:rPr>
                <a:t>Nelle 5 Divisioni Operative</a:t>
              </a:r>
            </a:p>
          </p:txBody>
        </p:sp>
      </p:grpSp>
      <p:sp>
        <p:nvSpPr>
          <p:cNvPr id="70" name="Rettangolo 69"/>
          <p:cNvSpPr/>
          <p:nvPr/>
        </p:nvSpPr>
        <p:spPr>
          <a:xfrm>
            <a:off x="735013" y="1287463"/>
            <a:ext cx="5467350" cy="1030287"/>
          </a:xfrm>
          <a:prstGeom prst="rect">
            <a:avLst/>
          </a:prstGeom>
        </p:spPr>
        <p:txBody>
          <a:bodyPr>
            <a:spAutoFit/>
          </a:bodyPr>
          <a:lstStyle/>
          <a:p>
            <a:pPr algn="just">
              <a:defRPr/>
            </a:pPr>
            <a:r>
              <a:rPr lang="it-IT" sz="1500" dirty="0">
                <a:latin typeface="Lucida Sans Unicode" pitchFamily="34" charset="0"/>
                <a:cs typeface="Lucida Sans Unicode" pitchFamily="34" charset="0"/>
              </a:rPr>
              <a:t>Altran Italia è </a:t>
            </a:r>
            <a:r>
              <a:rPr lang="it-IT" sz="1600" b="1" dirty="0">
                <a:solidFill>
                  <a:schemeClr val="accent1"/>
                </a:solidFill>
                <a:latin typeface="Lucida Sans Unicode" pitchFamily="34" charset="0"/>
                <a:cs typeface="Lucida Sans Unicode" pitchFamily="34" charset="0"/>
              </a:rPr>
              <a:t>Global</a:t>
            </a:r>
            <a:r>
              <a:rPr lang="it-IT" sz="1500" b="1" dirty="0">
                <a:solidFill>
                  <a:schemeClr val="accent1">
                    <a:lumMod val="75000"/>
                  </a:schemeClr>
                </a:solidFill>
                <a:latin typeface="Lucida Sans Unicode" pitchFamily="34" charset="0"/>
                <a:cs typeface="Lucida Sans Unicode" pitchFamily="34" charset="0"/>
              </a:rPr>
              <a:t> </a:t>
            </a:r>
            <a:r>
              <a:rPr lang="it-IT" sz="1600" b="1" dirty="0">
                <a:solidFill>
                  <a:schemeClr val="accent1"/>
                </a:solidFill>
                <a:latin typeface="Lucida Sans Unicode" pitchFamily="34" charset="0"/>
                <a:cs typeface="Lucida Sans Unicode" pitchFamily="34" charset="0"/>
              </a:rPr>
              <a:t>R.E.P.</a:t>
            </a:r>
            <a:r>
              <a:rPr lang="it-IT" sz="1500" b="1" dirty="0">
                <a:solidFill>
                  <a:schemeClr val="accent1">
                    <a:lumMod val="75000"/>
                  </a:schemeClr>
                </a:solidFill>
                <a:latin typeface="Lucida Sans Unicode" pitchFamily="34" charset="0"/>
                <a:cs typeface="Lucida Sans Unicode" pitchFamily="34" charset="0"/>
              </a:rPr>
              <a:t> </a:t>
            </a:r>
            <a:r>
              <a:rPr lang="it-IT" sz="1500" dirty="0">
                <a:latin typeface="Lucida Sans Unicode" pitchFamily="34" charset="0"/>
                <a:cs typeface="Lucida Sans Unicode" pitchFamily="34" charset="0"/>
              </a:rPr>
              <a:t>(</a:t>
            </a:r>
            <a:r>
              <a:rPr lang="it-IT" sz="1500" dirty="0" err="1">
                <a:latin typeface="Lucida Sans Unicode" pitchFamily="34" charset="0"/>
                <a:cs typeface="Lucida Sans Unicode" pitchFamily="34" charset="0"/>
              </a:rPr>
              <a:t>Registered</a:t>
            </a:r>
            <a:r>
              <a:rPr lang="it-IT" sz="1500" dirty="0">
                <a:latin typeface="Lucida Sans Unicode" pitchFamily="34" charset="0"/>
                <a:cs typeface="Lucida Sans Unicode" pitchFamily="34" charset="0"/>
              </a:rPr>
              <a:t> Education Provider) approvato dal  PMI per offrire corsi di formazione utili al conseguimento di </a:t>
            </a:r>
            <a:r>
              <a:rPr lang="it-IT" sz="1500" i="1" dirty="0" err="1">
                <a:latin typeface="Lucida Sans Unicode" pitchFamily="34" charset="0"/>
                <a:cs typeface="Lucida Sans Unicode" pitchFamily="34" charset="0"/>
              </a:rPr>
              <a:t>contact</a:t>
            </a:r>
            <a:r>
              <a:rPr lang="it-IT" sz="1500" i="1" dirty="0">
                <a:latin typeface="Lucida Sans Unicode" pitchFamily="34" charset="0"/>
                <a:cs typeface="Lucida Sans Unicode" pitchFamily="34" charset="0"/>
              </a:rPr>
              <a:t> hours </a:t>
            </a:r>
            <a:r>
              <a:rPr lang="it-IT" sz="1500" dirty="0">
                <a:latin typeface="Lucida Sans Unicode" pitchFamily="34" charset="0"/>
                <a:cs typeface="Lucida Sans Unicode" pitchFamily="34" charset="0"/>
              </a:rPr>
              <a:t>richieste come requisito per le  certificazioni del </a:t>
            </a:r>
            <a:r>
              <a:rPr lang="it-IT" sz="1500" dirty="0">
                <a:latin typeface="Lucida Sans Unicode" pitchFamily="34" charset="0"/>
                <a:cs typeface="Lucida Sans Unicode" pitchFamily="34" charset="0"/>
              </a:rPr>
              <a:t>PMI ®</a:t>
            </a:r>
            <a:endParaRPr lang="it-IT" sz="1500" dirty="0">
              <a:latin typeface="Lucida Sans Unicode" pitchFamily="34" charset="0"/>
              <a:cs typeface="Lucida Sans Unicode" pitchFamily="34" charset="0"/>
            </a:endParaRPr>
          </a:p>
        </p:txBody>
      </p:sp>
      <p:pic>
        <p:nvPicPr>
          <p:cNvPr id="71" name="Segnaposto contenuto 33" descr="REP_color.jpg"/>
          <p:cNvPicPr>
            <a:picLocks noChangeAspect="1"/>
          </p:cNvPicPr>
          <p:nvPr/>
        </p:nvPicPr>
        <p:blipFill>
          <a:blip r:embed="rId3"/>
          <a:srcRect/>
          <a:stretch>
            <a:fillRect/>
          </a:stretch>
        </p:blipFill>
        <p:spPr bwMode="auto">
          <a:xfrm>
            <a:off x="6342063" y="1306513"/>
            <a:ext cx="2005012" cy="977900"/>
          </a:xfrm>
          <a:prstGeom prst="rect">
            <a:avLst/>
          </a:prstGeom>
          <a:noFill/>
          <a:ln w="9525">
            <a:noFill/>
            <a:miter lim="800000"/>
            <a:headEnd/>
            <a:tailEnd/>
          </a:ln>
          <a:effectLst>
            <a:outerShdw dist="139700" dir="2700000" algn="tl" rotWithShape="0">
              <a:srgbClr val="333333">
                <a:alpha val="64999"/>
              </a:srgbClr>
            </a:outerShdw>
          </a:effectLst>
        </p:spPr>
      </p:pic>
      <p:sp>
        <p:nvSpPr>
          <p:cNvPr id="73" name="ZoneTexte 51"/>
          <p:cNvSpPr txBox="1"/>
          <p:nvPr/>
        </p:nvSpPr>
        <p:spPr>
          <a:xfrm>
            <a:off x="857250" y="3703638"/>
            <a:ext cx="7400925" cy="261937"/>
          </a:xfrm>
          <a:prstGeom prst="rect">
            <a:avLst/>
          </a:prstGeom>
          <a:noFill/>
        </p:spPr>
        <p:txBody>
          <a:bodyPr>
            <a:spAutoFit/>
          </a:bodyPr>
          <a:lstStyle/>
          <a:p>
            <a:pPr algn="ctr">
              <a:defRPr/>
            </a:pPr>
            <a:r>
              <a:rPr lang="fr-FR" sz="1100" kern="1000" spc="100" dirty="0">
                <a:solidFill>
                  <a:srgbClr val="5C7F92"/>
                </a:solidFill>
                <a:latin typeface="Lucida Sans"/>
                <a:cs typeface="+mn-cs"/>
              </a:rPr>
              <a:t>OLTRE 50 CONSULTANTS NELLA COMMUNITY ALTRAN DI PROJECT MANAGEMENT</a:t>
            </a:r>
          </a:p>
        </p:txBody>
      </p:sp>
      <p:cxnSp>
        <p:nvCxnSpPr>
          <p:cNvPr id="75" name="Connecteur droit 54"/>
          <p:cNvCxnSpPr/>
          <p:nvPr/>
        </p:nvCxnSpPr>
        <p:spPr>
          <a:xfrm flipH="1">
            <a:off x="30163" y="3835400"/>
            <a:ext cx="1200150"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6" name="Connecteur droit 54"/>
          <p:cNvCxnSpPr/>
          <p:nvPr/>
        </p:nvCxnSpPr>
        <p:spPr>
          <a:xfrm flipH="1">
            <a:off x="7886700" y="3835400"/>
            <a:ext cx="1198563"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93194" name="Rettangolo 76"/>
          <p:cNvSpPr>
            <a:spLocks noChangeArrowheads="1"/>
          </p:cNvSpPr>
          <p:nvPr/>
        </p:nvSpPr>
        <p:spPr bwMode="auto">
          <a:xfrm>
            <a:off x="735013" y="5640388"/>
            <a:ext cx="7627937" cy="554037"/>
          </a:xfrm>
          <a:prstGeom prst="rect">
            <a:avLst/>
          </a:prstGeom>
          <a:noFill/>
          <a:ln w="9525">
            <a:noFill/>
            <a:miter lim="800000"/>
            <a:headEnd/>
            <a:tailEnd/>
          </a:ln>
        </p:spPr>
        <p:txBody>
          <a:bodyPr>
            <a:spAutoFit/>
          </a:bodyPr>
          <a:lstStyle/>
          <a:p>
            <a:pPr algn="just"/>
            <a:r>
              <a:rPr lang="it-IT" sz="1500">
                <a:latin typeface="Lucida Sans Unicode" pitchFamily="34" charset="0"/>
              </a:rPr>
              <a:t>I nostri Project Manager gestiscono i progetti in accordo alla metodologia PMI® e allo standard globale Altran </a:t>
            </a:r>
            <a:r>
              <a:rPr lang="it-IT" sz="1500" i="1">
                <a:latin typeface="Lucida Sans Unicode" pitchFamily="34" charset="0"/>
              </a:rPr>
              <a:t>ADMS</a:t>
            </a:r>
            <a:r>
              <a:rPr lang="it-IT" sz="1500">
                <a:latin typeface="Lucida Sans Unicode" pitchFamily="34" charset="0"/>
              </a:rPr>
              <a:t> (</a:t>
            </a:r>
            <a:r>
              <a:rPr lang="it-IT" sz="1500" i="1">
                <a:latin typeface="Lucida Sans Unicode" pitchFamily="34" charset="0"/>
              </a:rPr>
              <a:t>Altran Delivery Management System</a:t>
            </a:r>
            <a:r>
              <a:rPr lang="it-IT" sz="1500">
                <a:latin typeface="Lucida Sans Unicode" pitchFamily="34" charset="0"/>
              </a:rPr>
              <a:t>)</a:t>
            </a:r>
          </a:p>
        </p:txBody>
      </p:sp>
      <p:cxnSp>
        <p:nvCxnSpPr>
          <p:cNvPr id="80" name="Connecteur droit 33"/>
          <p:cNvCxnSpPr/>
          <p:nvPr/>
        </p:nvCxnSpPr>
        <p:spPr bwMode="auto">
          <a:xfrm flipV="1">
            <a:off x="6661150" y="4975225"/>
            <a:ext cx="201613" cy="176213"/>
          </a:xfrm>
          <a:prstGeom prst="line">
            <a:avLst/>
          </a:prstGeom>
          <a:ln w="9525" cmpd="sng">
            <a:solidFill>
              <a:srgbClr val="3095B4"/>
            </a:solidFill>
            <a:prstDash val="dot"/>
          </a:ln>
          <a:effectLst/>
        </p:spPr>
        <p:style>
          <a:lnRef idx="2">
            <a:schemeClr val="accent1"/>
          </a:lnRef>
          <a:fillRef idx="0">
            <a:schemeClr val="accent1"/>
          </a:fillRef>
          <a:effectRef idx="1">
            <a:schemeClr val="accent1"/>
          </a:effectRef>
          <a:fontRef idx="minor">
            <a:schemeClr val="tx1"/>
          </a:fontRef>
        </p:style>
      </p:cxnSp>
      <p:cxnSp>
        <p:nvCxnSpPr>
          <p:cNvPr id="82" name="Connecteur droit 35"/>
          <p:cNvCxnSpPr/>
          <p:nvPr/>
        </p:nvCxnSpPr>
        <p:spPr bwMode="auto">
          <a:xfrm flipV="1">
            <a:off x="7661275" y="4243388"/>
            <a:ext cx="211138" cy="168275"/>
          </a:xfrm>
          <a:prstGeom prst="line">
            <a:avLst/>
          </a:prstGeom>
          <a:ln w="9525" cmpd="sng">
            <a:solidFill>
              <a:srgbClr val="8B8178"/>
            </a:solidFill>
            <a:prstDash val="dot"/>
          </a:ln>
          <a:effectLst/>
        </p:spPr>
        <p:style>
          <a:lnRef idx="2">
            <a:schemeClr val="accent1"/>
          </a:lnRef>
          <a:fillRef idx="0">
            <a:schemeClr val="accent1"/>
          </a:fillRef>
          <a:effectRef idx="1">
            <a:schemeClr val="accent1"/>
          </a:effectRef>
          <a:fontRef idx="minor">
            <a:schemeClr val="tx1"/>
          </a:fontRef>
        </p:style>
      </p:cxnSp>
      <p:grpSp>
        <p:nvGrpSpPr>
          <p:cNvPr id="93197" name="Gruppo 4"/>
          <p:cNvGrpSpPr>
            <a:grpSpLocks/>
          </p:cNvGrpSpPr>
          <p:nvPr/>
        </p:nvGrpSpPr>
        <p:grpSpPr bwMode="auto">
          <a:xfrm>
            <a:off x="6037263" y="3875088"/>
            <a:ext cx="2752725" cy="1684337"/>
            <a:chOff x="6037464" y="3875088"/>
            <a:chExt cx="2752853" cy="1685051"/>
          </a:xfrm>
        </p:grpSpPr>
        <p:pic>
          <p:nvPicPr>
            <p:cNvPr id="93210" name="Image 32" descr="graph.png"/>
            <p:cNvPicPr>
              <a:picLocks noChangeAspect="1"/>
            </p:cNvPicPr>
            <p:nvPr/>
          </p:nvPicPr>
          <p:blipFill>
            <a:blip r:embed="rId4"/>
            <a:srcRect/>
            <a:stretch>
              <a:fillRect/>
            </a:stretch>
          </p:blipFill>
          <p:spPr bwMode="auto">
            <a:xfrm>
              <a:off x="6785116" y="4307592"/>
              <a:ext cx="944585" cy="944351"/>
            </a:xfrm>
            <a:prstGeom prst="rect">
              <a:avLst/>
            </a:prstGeom>
            <a:noFill/>
            <a:ln w="9525">
              <a:noFill/>
              <a:miter lim="800000"/>
              <a:headEnd/>
              <a:tailEnd/>
            </a:ln>
          </p:spPr>
        </p:pic>
        <p:sp>
          <p:nvSpPr>
            <p:cNvPr id="93211" name="ZoneTexte 34"/>
            <p:cNvSpPr txBox="1">
              <a:spLocks noChangeArrowheads="1"/>
            </p:cNvSpPr>
            <p:nvPr/>
          </p:nvSpPr>
          <p:spPr bwMode="auto">
            <a:xfrm>
              <a:off x="6037464" y="5021530"/>
              <a:ext cx="1055486" cy="538609"/>
            </a:xfrm>
            <a:prstGeom prst="rect">
              <a:avLst/>
            </a:prstGeom>
            <a:noFill/>
            <a:ln w="9525">
              <a:noFill/>
              <a:miter lim="800000"/>
              <a:headEnd/>
              <a:tailEnd/>
            </a:ln>
          </p:spPr>
          <p:txBody>
            <a:bodyPr>
              <a:spAutoFit/>
            </a:bodyPr>
            <a:lstStyle/>
            <a:p>
              <a:r>
                <a:rPr lang="fr-FR" sz="1100">
                  <a:solidFill>
                    <a:srgbClr val="3095B4"/>
                  </a:solidFill>
                  <a:latin typeface="Lucida Sans" pitchFamily="34" charset="0"/>
                </a:rPr>
                <a:t>71,7 % </a:t>
              </a:r>
            </a:p>
            <a:p>
              <a:r>
                <a:rPr lang="fr-FR" sz="900">
                  <a:solidFill>
                    <a:srgbClr val="3095B4"/>
                  </a:solidFill>
                  <a:latin typeface="Lucida Sans" pitchFamily="34" charset="0"/>
                </a:rPr>
                <a:t>Engineering Consultants</a:t>
              </a:r>
            </a:p>
          </p:txBody>
        </p:sp>
        <p:sp>
          <p:nvSpPr>
            <p:cNvPr id="93212" name="ZoneTexte 36"/>
            <p:cNvSpPr txBox="1">
              <a:spLocks noChangeArrowheads="1"/>
            </p:cNvSpPr>
            <p:nvPr/>
          </p:nvSpPr>
          <p:spPr bwMode="auto">
            <a:xfrm>
              <a:off x="7591427" y="3875088"/>
              <a:ext cx="1198890" cy="677108"/>
            </a:xfrm>
            <a:prstGeom prst="rect">
              <a:avLst/>
            </a:prstGeom>
            <a:noFill/>
            <a:ln w="9525">
              <a:noFill/>
              <a:miter lim="800000"/>
              <a:headEnd/>
              <a:tailEnd/>
            </a:ln>
          </p:spPr>
          <p:txBody>
            <a:bodyPr>
              <a:spAutoFit/>
            </a:bodyPr>
            <a:lstStyle/>
            <a:p>
              <a:pPr algn="r"/>
              <a:r>
                <a:rPr lang="fr-FR" sz="1100">
                  <a:solidFill>
                    <a:srgbClr val="8B8178"/>
                  </a:solidFill>
                  <a:latin typeface="Lucida Sans" pitchFamily="34" charset="0"/>
                </a:rPr>
                <a:t>28,3 %</a:t>
              </a:r>
            </a:p>
            <a:p>
              <a:pPr algn="r"/>
              <a:r>
                <a:rPr lang="fr-FR" sz="900">
                  <a:solidFill>
                    <a:srgbClr val="8B8178"/>
                  </a:solidFill>
                  <a:latin typeface="Lucida Sans" pitchFamily="34" charset="0"/>
                </a:rPr>
                <a:t>Consultants con  Formazione </a:t>
              </a:r>
            </a:p>
            <a:p>
              <a:pPr algn="r"/>
              <a:r>
                <a:rPr lang="fr-FR" sz="900">
                  <a:solidFill>
                    <a:srgbClr val="8B8178"/>
                  </a:solidFill>
                  <a:latin typeface="Lucida Sans" pitchFamily="34" charset="0"/>
                </a:rPr>
                <a:t>di PM</a:t>
              </a:r>
            </a:p>
          </p:txBody>
        </p:sp>
      </p:grpSp>
      <p:sp>
        <p:nvSpPr>
          <p:cNvPr id="93198" name="Sottotitolo 33"/>
          <p:cNvSpPr>
            <a:spLocks noGrp="1"/>
          </p:cNvSpPr>
          <p:nvPr>
            <p:ph type="subTitle" idx="1"/>
          </p:nvPr>
        </p:nvSpPr>
        <p:spPr>
          <a:xfrm>
            <a:off x="693738" y="727075"/>
            <a:ext cx="7797800" cy="1035050"/>
          </a:xfrm>
        </p:spPr>
        <p:txBody>
          <a:bodyPr/>
          <a:lstStyle/>
          <a:p>
            <a:pPr eaLnBrk="1" hangingPunct="1">
              <a:buFont typeface="+mj-lt"/>
              <a:buNone/>
            </a:pPr>
            <a:r>
              <a:rPr lang="it-IT" smtClean="0">
                <a:ea typeface="Lucida Bright"/>
              </a:rPr>
              <a:t>3. ALTRAN ITALIA </a:t>
            </a:r>
          </a:p>
          <a:p>
            <a:pPr eaLnBrk="1" hangingPunct="1">
              <a:buFont typeface="+mj-lt"/>
              <a:buNone/>
            </a:pPr>
            <a:r>
              <a:rPr lang="it-IT" smtClean="0">
                <a:latin typeface="Lucida Sans" pitchFamily="34" charset="0"/>
                <a:cs typeface="Arial" charset="0"/>
              </a:rPr>
              <a:t>    </a:t>
            </a:r>
            <a:endParaRPr lang="it-IT" smtClean="0">
              <a:latin typeface="Lucida Sans" pitchFamily="34" charset="0"/>
              <a:ea typeface="Lucida Bright"/>
            </a:endParaRPr>
          </a:p>
        </p:txBody>
      </p:sp>
      <p:sp>
        <p:nvSpPr>
          <p:cNvPr id="93199"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93200"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93201"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93202"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93203"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7"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8"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9"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0"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93208"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48"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u numéro de diapositive 8"/>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3370DF2-E021-4CB7-9B76-4A6695E9BE5A}" type="slidenum">
              <a:rPr lang="fr-FR" smtClean="0">
                <a:latin typeface="Lucida Sans" pitchFamily="34" charset="0"/>
                <a:cs typeface="Arial" charset="0"/>
              </a:rPr>
              <a:pPr fontAlgn="base">
                <a:spcBef>
                  <a:spcPct val="0"/>
                </a:spcBef>
                <a:spcAft>
                  <a:spcPct val="0"/>
                </a:spcAft>
              </a:pPr>
              <a:t>15</a:t>
            </a:fld>
            <a:endParaRPr lang="fr-FR" smtClean="0">
              <a:latin typeface="Lucida Sans" pitchFamily="34" charset="0"/>
              <a:cs typeface="Arial" charset="0"/>
            </a:endParaRPr>
          </a:p>
        </p:txBody>
      </p:sp>
      <p:sp>
        <p:nvSpPr>
          <p:cNvPr id="95234" name="Espace réservé du texte 2"/>
          <p:cNvSpPr>
            <a:spLocks noGrp="1"/>
          </p:cNvSpPr>
          <p:nvPr>
            <p:ph type="body" sz="quarter" idx="13"/>
          </p:nvPr>
        </p:nvSpPr>
        <p:spPr>
          <a:xfrm>
            <a:off x="693738" y="1360488"/>
            <a:ext cx="7702550" cy="4718050"/>
          </a:xfrm>
        </p:spPr>
        <p:txBody>
          <a:bodyPr/>
          <a:lstStyle/>
          <a:p>
            <a:pPr marL="628650" lvl="3" indent="-273050" defTabSz="350838">
              <a:lnSpc>
                <a:spcPct val="150000"/>
              </a:lnSpc>
              <a:buFont typeface="Wingdings" pitchFamily="2" charset="2"/>
              <a:buChar char="§"/>
            </a:pPr>
            <a:endParaRPr lang="it-IT" sz="1600" smtClean="0"/>
          </a:p>
          <a:p>
            <a:pPr defTabSz="350838"/>
            <a:endParaRPr lang="it-IT" sz="1400" smtClean="0"/>
          </a:p>
          <a:p>
            <a:pPr defTabSz="350838"/>
            <a:endParaRPr lang="it-IT" sz="1400" smtClean="0"/>
          </a:p>
        </p:txBody>
      </p:sp>
      <p:sp>
        <p:nvSpPr>
          <p:cNvPr id="95235" name="AutoShape 2"/>
          <p:cNvSpPr>
            <a:spLocks noChangeArrowheads="1"/>
          </p:cNvSpPr>
          <p:nvPr>
            <p:custDataLst>
              <p:tags r:id="rId1"/>
            </p:custDataLst>
          </p:nvPr>
        </p:nvSpPr>
        <p:spPr bwMode="auto">
          <a:xfrm>
            <a:off x="458788" y="1974850"/>
            <a:ext cx="2032000" cy="3360738"/>
          </a:xfrm>
          <a:prstGeom prst="roundRect">
            <a:avLst>
              <a:gd name="adj" fmla="val 2106"/>
            </a:avLst>
          </a:prstGeom>
          <a:solidFill>
            <a:srgbClr val="EAEAEA"/>
          </a:solidFill>
          <a:ln w="9525" algn="ctr">
            <a:noFill/>
            <a:round/>
            <a:headEnd/>
            <a:tailEnd/>
          </a:ln>
        </p:spPr>
        <p:txBody>
          <a:bodyPr tIns="90000" rIns="36000" bIns="36000"/>
          <a:lstStyle/>
          <a:p>
            <a:pPr defTabSz="914400">
              <a:spcBef>
                <a:spcPct val="20000"/>
              </a:spcBef>
            </a:pPr>
            <a:r>
              <a:rPr lang="it-IT" sz="1400">
                <a:solidFill>
                  <a:srgbClr val="595959"/>
                </a:solidFill>
                <a:latin typeface="Lucida Sans Unicode" pitchFamily="34" charset="0"/>
              </a:rPr>
              <a:t>Corsi base di PM e corsi per la </a:t>
            </a:r>
            <a:r>
              <a:rPr lang="it-IT" sz="1400" b="1">
                <a:solidFill>
                  <a:srgbClr val="3095B4"/>
                </a:solidFill>
                <a:latin typeface="Lucida Sans Unicode" pitchFamily="34" charset="0"/>
              </a:rPr>
              <a:t>Preparazione alla certificazione CAPM® </a:t>
            </a:r>
            <a:r>
              <a:rPr lang="it-IT" sz="1400">
                <a:solidFill>
                  <a:srgbClr val="595959"/>
                </a:solidFill>
                <a:latin typeface="Lucida Sans Unicode" pitchFamily="34" charset="0"/>
              </a:rPr>
              <a:t>con test di ingresso e test finale.</a:t>
            </a:r>
          </a:p>
          <a:p>
            <a:pPr defTabSz="914400">
              <a:spcBef>
                <a:spcPct val="20000"/>
              </a:spcBef>
            </a:pPr>
            <a:r>
              <a:rPr lang="it-IT" sz="1400">
                <a:solidFill>
                  <a:srgbClr val="595959"/>
                </a:solidFill>
                <a:latin typeface="Lucida Sans Unicode" pitchFamily="34" charset="0"/>
              </a:rPr>
              <a:t>I corsi di PM sono personalizzati in accordo al livello dei partecipanti e dei requisiti del cliente con esercitazioni su tecniche e tool.</a:t>
            </a:r>
          </a:p>
          <a:p>
            <a:pPr algn="r" defTabSz="914400">
              <a:spcBef>
                <a:spcPct val="20000"/>
              </a:spcBef>
            </a:pPr>
            <a:r>
              <a:rPr lang="it-IT" sz="1400">
                <a:solidFill>
                  <a:srgbClr val="595959"/>
                </a:solidFill>
                <a:latin typeface="Lucida Sans Unicode" pitchFamily="34" charset="0"/>
              </a:rPr>
              <a:t>Durata: 2-4 giorni</a:t>
            </a:r>
          </a:p>
          <a:p>
            <a:pPr defTabSz="914400">
              <a:spcBef>
                <a:spcPct val="20000"/>
              </a:spcBef>
            </a:pPr>
            <a:endParaRPr lang="it-IT" sz="1400">
              <a:solidFill>
                <a:srgbClr val="595959"/>
              </a:solidFill>
              <a:latin typeface="Lucida Sans Unicode" pitchFamily="34" charset="0"/>
            </a:endParaRPr>
          </a:p>
          <a:p>
            <a:pPr marL="247650" lvl="1" defTabSz="914400">
              <a:spcBef>
                <a:spcPct val="20000"/>
              </a:spcBef>
            </a:pPr>
            <a:endParaRPr lang="it-IT" sz="1200">
              <a:solidFill>
                <a:srgbClr val="595959"/>
              </a:solidFill>
              <a:latin typeface="Lucida Sans Unicode" pitchFamily="34" charset="0"/>
            </a:endParaRPr>
          </a:p>
        </p:txBody>
      </p:sp>
      <p:sp>
        <p:nvSpPr>
          <p:cNvPr id="32" name="AutoShape 5"/>
          <p:cNvSpPr>
            <a:spLocks noChangeArrowheads="1"/>
          </p:cNvSpPr>
          <p:nvPr>
            <p:custDataLst>
              <p:tags r:id="rId2"/>
            </p:custDataLst>
          </p:nvPr>
        </p:nvSpPr>
        <p:spPr bwMode="auto">
          <a:xfrm>
            <a:off x="458788" y="1371600"/>
            <a:ext cx="2032000" cy="603250"/>
          </a:xfrm>
          <a:prstGeom prst="roundRect">
            <a:avLst>
              <a:gd name="adj" fmla="val 17949"/>
            </a:avLst>
          </a:prstGeom>
          <a:solidFill>
            <a:srgbClr val="3095B4"/>
          </a:solidFill>
          <a:ln w="9525">
            <a:noFill/>
            <a:round/>
            <a:headEnd/>
            <a:tailEnd/>
          </a:ln>
        </p:spPr>
        <p:txBody>
          <a:bodyPr anchor="ctr"/>
          <a:lstStyle/>
          <a:p>
            <a:pPr algn="ctr" defTabSz="914400" fontAlgn="auto">
              <a:spcBef>
                <a:spcPts val="0"/>
              </a:spcBef>
              <a:spcAft>
                <a:spcPts val="0"/>
              </a:spcAft>
              <a:defRPr/>
            </a:pPr>
            <a:r>
              <a:rPr lang="it-IT" sz="1600" b="1" kern="0" dirty="0">
                <a:solidFill>
                  <a:prstClr val="white"/>
                </a:solidFill>
                <a:latin typeface="Lucida Sans Unicode"/>
                <a:cs typeface="Arial" pitchFamily="34" charset="0"/>
              </a:rPr>
              <a:t>Corso base di PM</a:t>
            </a:r>
          </a:p>
        </p:txBody>
      </p:sp>
      <p:sp>
        <p:nvSpPr>
          <p:cNvPr id="33" name="AutoShape 7"/>
          <p:cNvSpPr>
            <a:spLocks noChangeArrowheads="1"/>
          </p:cNvSpPr>
          <p:nvPr>
            <p:custDataLst>
              <p:tags r:id="rId3"/>
            </p:custDataLst>
          </p:nvPr>
        </p:nvSpPr>
        <p:spPr bwMode="auto">
          <a:xfrm>
            <a:off x="454025" y="5400675"/>
            <a:ext cx="8288338" cy="679450"/>
          </a:xfrm>
          <a:prstGeom prst="roundRect">
            <a:avLst>
              <a:gd name="adj" fmla="val 13556"/>
            </a:avLst>
          </a:prstGeom>
          <a:solidFill>
            <a:srgbClr val="8B8178"/>
          </a:solidFill>
          <a:ln w="9525">
            <a:noFill/>
            <a:round/>
            <a:headEnd/>
            <a:tailEnd/>
          </a:ln>
        </p:spPr>
        <p:txBody>
          <a:bodyPr lIns="522000" tIns="91440" bIns="91440" anchor="ctr"/>
          <a:lstStyle/>
          <a:p>
            <a:pPr defTabSz="914400" fontAlgn="auto">
              <a:spcBef>
                <a:spcPts val="0"/>
              </a:spcBef>
              <a:spcAft>
                <a:spcPts val="0"/>
              </a:spcAft>
              <a:defRPr/>
            </a:pPr>
            <a:r>
              <a:rPr lang="it-IT" sz="1600" b="1" kern="0" dirty="0">
                <a:solidFill>
                  <a:prstClr val="white"/>
                </a:solidFill>
                <a:latin typeface="Lucida Sans Unicode"/>
                <a:cs typeface="Arial" pitchFamily="34" charset="0"/>
              </a:rPr>
              <a:t>I corsi possono essere personalizzati in base alle richieste del cliente</a:t>
            </a:r>
          </a:p>
        </p:txBody>
      </p:sp>
      <p:sp>
        <p:nvSpPr>
          <p:cNvPr id="34" name="AutoShape 8"/>
          <p:cNvSpPr>
            <a:spLocks noChangeArrowheads="1"/>
          </p:cNvSpPr>
          <p:nvPr/>
        </p:nvSpPr>
        <p:spPr bwMode="auto">
          <a:xfrm rot="5400000">
            <a:off x="450850" y="5618163"/>
            <a:ext cx="530225" cy="241300"/>
          </a:xfrm>
          <a:prstGeom prst="triangle">
            <a:avLst>
              <a:gd name="adj" fmla="val 50000"/>
            </a:avLst>
          </a:prstGeom>
          <a:solidFill>
            <a:sysClr val="window" lastClr="FFFFFF"/>
          </a:solidFill>
          <a:ln w="9525" algn="ctr">
            <a:noFill/>
            <a:miter lim="800000"/>
            <a:headEnd/>
            <a:tailEnd/>
          </a:ln>
        </p:spPr>
        <p:txBody>
          <a:bodyPr tIns="91440" bIns="91440" anchor="ctr"/>
          <a:lstStyle/>
          <a:p>
            <a:pPr defTabSz="914400" fontAlgn="auto">
              <a:spcBef>
                <a:spcPts val="0"/>
              </a:spcBef>
              <a:spcAft>
                <a:spcPts val="0"/>
              </a:spcAft>
              <a:defRPr/>
            </a:pPr>
            <a:endParaRPr lang="it-IT" kern="0" dirty="0">
              <a:solidFill>
                <a:srgbClr val="595959"/>
              </a:solidFill>
              <a:latin typeface="Lucida Sans Unicode"/>
              <a:cs typeface="Arial" pitchFamily="34" charset="0"/>
            </a:endParaRPr>
          </a:p>
        </p:txBody>
      </p:sp>
      <p:sp>
        <p:nvSpPr>
          <p:cNvPr id="95239" name="AutoShape 9"/>
          <p:cNvSpPr>
            <a:spLocks noChangeArrowheads="1"/>
          </p:cNvSpPr>
          <p:nvPr>
            <p:custDataLst>
              <p:tags r:id="rId4"/>
            </p:custDataLst>
          </p:nvPr>
        </p:nvSpPr>
        <p:spPr bwMode="auto">
          <a:xfrm>
            <a:off x="6699250" y="1974850"/>
            <a:ext cx="2043113" cy="3360738"/>
          </a:xfrm>
          <a:prstGeom prst="roundRect">
            <a:avLst>
              <a:gd name="adj" fmla="val 2106"/>
            </a:avLst>
          </a:prstGeom>
          <a:solidFill>
            <a:srgbClr val="EAEAEA"/>
          </a:solidFill>
          <a:ln w="9525" algn="ctr">
            <a:noFill/>
            <a:round/>
            <a:headEnd/>
            <a:tailEnd/>
          </a:ln>
        </p:spPr>
        <p:txBody>
          <a:bodyPr tIns="90000" rIns="36000" bIns="36000"/>
          <a:lstStyle/>
          <a:p>
            <a:pPr defTabSz="914400">
              <a:spcBef>
                <a:spcPct val="20000"/>
              </a:spcBef>
            </a:pPr>
            <a:r>
              <a:rPr lang="it-IT" sz="1400">
                <a:solidFill>
                  <a:srgbClr val="595959"/>
                </a:solidFill>
                <a:latin typeface="Lucida Sans Unicode" pitchFamily="34" charset="0"/>
              </a:rPr>
              <a:t>Corso di Project Risk Management in accordo alla practice standard del PMI per il Project Risk Management.</a:t>
            </a:r>
          </a:p>
          <a:p>
            <a:pPr defTabSz="914400">
              <a:spcBef>
                <a:spcPct val="20000"/>
              </a:spcBef>
            </a:pPr>
            <a:endParaRPr lang="it-IT" sz="1400">
              <a:solidFill>
                <a:srgbClr val="595959"/>
              </a:solidFill>
              <a:latin typeface="Lucida Sans Unicode" pitchFamily="34" charset="0"/>
            </a:endParaRPr>
          </a:p>
          <a:p>
            <a:pPr algn="r" defTabSz="914400">
              <a:spcBef>
                <a:spcPct val="20000"/>
              </a:spcBef>
            </a:pPr>
            <a:r>
              <a:rPr lang="it-IT" sz="1400">
                <a:solidFill>
                  <a:srgbClr val="595959"/>
                </a:solidFill>
                <a:latin typeface="Lucida Sans Unicode" pitchFamily="34" charset="0"/>
              </a:rPr>
              <a:t>Durata: 2 giorni </a:t>
            </a:r>
          </a:p>
          <a:p>
            <a:pPr algn="r" defTabSz="914400">
              <a:spcBef>
                <a:spcPct val="20000"/>
              </a:spcBef>
            </a:pPr>
            <a:r>
              <a:rPr lang="it-IT" sz="1400">
                <a:solidFill>
                  <a:srgbClr val="595959"/>
                </a:solidFill>
                <a:latin typeface="Lucida Sans Unicode" pitchFamily="34" charset="0"/>
              </a:rPr>
              <a:t>(PDU*)</a:t>
            </a:r>
          </a:p>
          <a:p>
            <a:pPr defTabSz="914400">
              <a:spcBef>
                <a:spcPct val="20000"/>
              </a:spcBef>
            </a:pPr>
            <a:endParaRPr lang="it-IT" sz="1200">
              <a:solidFill>
                <a:srgbClr val="595959"/>
              </a:solidFill>
              <a:latin typeface="Lucida Sans Unicode" pitchFamily="34" charset="0"/>
            </a:endParaRPr>
          </a:p>
        </p:txBody>
      </p:sp>
      <p:sp>
        <p:nvSpPr>
          <p:cNvPr id="36" name="AutoShape 10"/>
          <p:cNvSpPr>
            <a:spLocks noChangeArrowheads="1"/>
          </p:cNvSpPr>
          <p:nvPr>
            <p:custDataLst>
              <p:tags r:id="rId5"/>
            </p:custDataLst>
          </p:nvPr>
        </p:nvSpPr>
        <p:spPr bwMode="auto">
          <a:xfrm>
            <a:off x="6715125" y="1371600"/>
            <a:ext cx="2044700" cy="603250"/>
          </a:xfrm>
          <a:prstGeom prst="roundRect">
            <a:avLst>
              <a:gd name="adj" fmla="val 17949"/>
            </a:avLst>
          </a:prstGeom>
          <a:solidFill>
            <a:srgbClr val="3095B4"/>
          </a:solidFill>
          <a:ln w="9525">
            <a:noFill/>
            <a:round/>
            <a:headEnd/>
            <a:tailEnd/>
          </a:ln>
        </p:spPr>
        <p:txBody>
          <a:bodyPr anchor="ctr"/>
          <a:lstStyle/>
          <a:p>
            <a:pPr algn="ctr" defTabSz="914400" fontAlgn="auto">
              <a:spcBef>
                <a:spcPts val="0"/>
              </a:spcBef>
              <a:spcAft>
                <a:spcPts val="0"/>
              </a:spcAft>
              <a:defRPr/>
            </a:pPr>
            <a:r>
              <a:rPr lang="it-IT" sz="1600" b="1" kern="0" dirty="0">
                <a:solidFill>
                  <a:prstClr val="white"/>
                </a:solidFill>
                <a:latin typeface="Lucida Sans Unicode"/>
                <a:cs typeface="Arial" pitchFamily="34" charset="0"/>
              </a:rPr>
              <a:t>Corso di Risk Management</a:t>
            </a:r>
            <a:endParaRPr lang="it-IT" sz="1600" b="1" kern="0" dirty="0">
              <a:solidFill>
                <a:prstClr val="white"/>
              </a:solidFill>
              <a:latin typeface="Lucida Sans Unicode"/>
              <a:cs typeface="Arial" pitchFamily="34" charset="0"/>
            </a:endParaRPr>
          </a:p>
        </p:txBody>
      </p:sp>
      <p:sp>
        <p:nvSpPr>
          <p:cNvPr id="95241" name="AutoShape 15"/>
          <p:cNvSpPr>
            <a:spLocks noChangeArrowheads="1"/>
          </p:cNvSpPr>
          <p:nvPr>
            <p:custDataLst>
              <p:tags r:id="rId6"/>
            </p:custDataLst>
          </p:nvPr>
        </p:nvSpPr>
        <p:spPr bwMode="auto">
          <a:xfrm>
            <a:off x="2549525" y="1974850"/>
            <a:ext cx="2022475" cy="3360738"/>
          </a:xfrm>
          <a:prstGeom prst="roundRect">
            <a:avLst>
              <a:gd name="adj" fmla="val 2106"/>
            </a:avLst>
          </a:prstGeom>
          <a:solidFill>
            <a:srgbClr val="EAEAEA"/>
          </a:solidFill>
          <a:ln w="9525" algn="ctr">
            <a:noFill/>
            <a:round/>
            <a:headEnd/>
            <a:tailEnd/>
          </a:ln>
        </p:spPr>
        <p:txBody>
          <a:bodyPr tIns="90000" rIns="36000" bIns="36000"/>
          <a:lstStyle/>
          <a:p>
            <a:pPr defTabSz="914400">
              <a:spcBef>
                <a:spcPct val="20000"/>
              </a:spcBef>
            </a:pPr>
            <a:r>
              <a:rPr lang="it-IT" sz="1400">
                <a:solidFill>
                  <a:srgbClr val="595959"/>
                </a:solidFill>
                <a:latin typeface="Lucida Sans Unicode" pitchFamily="34" charset="0"/>
              </a:rPr>
              <a:t>Corso avanzato di Project Management per la </a:t>
            </a:r>
            <a:r>
              <a:rPr lang="it-IT" sz="1400" b="1">
                <a:solidFill>
                  <a:srgbClr val="3095B4"/>
                </a:solidFill>
                <a:latin typeface="Lucida Sans Unicode" pitchFamily="34" charset="0"/>
              </a:rPr>
              <a:t>Preparazione alla certificazione PMP®</a:t>
            </a:r>
            <a:r>
              <a:rPr lang="it-IT" sz="1400">
                <a:solidFill>
                  <a:srgbClr val="3095B4"/>
                </a:solidFill>
                <a:latin typeface="Lucida Sans Unicode" pitchFamily="34" charset="0"/>
              </a:rPr>
              <a:t> </a:t>
            </a:r>
            <a:r>
              <a:rPr lang="it-IT" sz="1400">
                <a:solidFill>
                  <a:srgbClr val="595959"/>
                </a:solidFill>
                <a:latin typeface="Lucida Sans Unicode" pitchFamily="34" charset="0"/>
              </a:rPr>
              <a:t>con test di ingresso e simulazione d’esame.</a:t>
            </a:r>
          </a:p>
          <a:p>
            <a:pPr defTabSz="914400">
              <a:spcBef>
                <a:spcPct val="20000"/>
              </a:spcBef>
            </a:pPr>
            <a:r>
              <a:rPr lang="it-IT" sz="1400">
                <a:solidFill>
                  <a:srgbClr val="595959"/>
                </a:solidFill>
                <a:latin typeface="Lucida Sans Unicode" pitchFamily="34" charset="0"/>
              </a:rPr>
              <a:t>Il corso si basa sui principi e sulle Knowledge Area del PMBoK del PMI.</a:t>
            </a:r>
          </a:p>
          <a:p>
            <a:pPr defTabSz="914400">
              <a:spcBef>
                <a:spcPct val="20000"/>
              </a:spcBef>
            </a:pPr>
            <a:endParaRPr lang="it-IT" sz="1400">
              <a:solidFill>
                <a:srgbClr val="595959"/>
              </a:solidFill>
              <a:latin typeface="Lucida Sans Unicode" pitchFamily="34" charset="0"/>
            </a:endParaRPr>
          </a:p>
          <a:p>
            <a:pPr algn="r" defTabSz="914400">
              <a:spcBef>
                <a:spcPct val="20000"/>
              </a:spcBef>
            </a:pPr>
            <a:r>
              <a:rPr lang="it-IT" sz="1400">
                <a:solidFill>
                  <a:srgbClr val="595959"/>
                </a:solidFill>
                <a:latin typeface="Lucida Sans Unicode" pitchFamily="34" charset="0"/>
              </a:rPr>
              <a:t>Durata: 6 giorni</a:t>
            </a:r>
          </a:p>
          <a:p>
            <a:pPr defTabSz="914400">
              <a:spcBef>
                <a:spcPct val="20000"/>
              </a:spcBef>
            </a:pPr>
            <a:endParaRPr lang="it-IT" sz="1400">
              <a:solidFill>
                <a:srgbClr val="595959"/>
              </a:solidFill>
              <a:latin typeface="Lucida Sans Unicode" pitchFamily="34" charset="0"/>
            </a:endParaRPr>
          </a:p>
        </p:txBody>
      </p:sp>
      <p:sp>
        <p:nvSpPr>
          <p:cNvPr id="38" name="AutoShape 16"/>
          <p:cNvSpPr>
            <a:spLocks noChangeArrowheads="1"/>
          </p:cNvSpPr>
          <p:nvPr>
            <p:custDataLst>
              <p:tags r:id="rId7"/>
            </p:custDataLst>
          </p:nvPr>
        </p:nvSpPr>
        <p:spPr bwMode="auto">
          <a:xfrm>
            <a:off x="2555875" y="1371600"/>
            <a:ext cx="2020888" cy="603250"/>
          </a:xfrm>
          <a:prstGeom prst="roundRect">
            <a:avLst>
              <a:gd name="adj" fmla="val 17949"/>
            </a:avLst>
          </a:prstGeom>
          <a:solidFill>
            <a:srgbClr val="3095B4"/>
          </a:solidFill>
          <a:ln w="9525">
            <a:noFill/>
            <a:round/>
            <a:headEnd/>
            <a:tailEnd/>
          </a:ln>
        </p:spPr>
        <p:txBody>
          <a:bodyPr anchor="ctr"/>
          <a:lstStyle/>
          <a:p>
            <a:pPr algn="ctr" defTabSz="914400" fontAlgn="auto">
              <a:spcBef>
                <a:spcPts val="0"/>
              </a:spcBef>
              <a:spcAft>
                <a:spcPts val="0"/>
              </a:spcAft>
              <a:defRPr/>
            </a:pPr>
            <a:r>
              <a:rPr lang="it-IT" sz="1600" b="1" kern="0" dirty="0">
                <a:solidFill>
                  <a:prstClr val="white"/>
                </a:solidFill>
                <a:latin typeface="Lucida Sans Unicode"/>
                <a:cs typeface="Arial" pitchFamily="34" charset="0"/>
              </a:rPr>
              <a:t>Corso avanzato di PM</a:t>
            </a:r>
          </a:p>
        </p:txBody>
      </p:sp>
      <p:sp>
        <p:nvSpPr>
          <p:cNvPr id="95243" name="AutoShape 18"/>
          <p:cNvSpPr>
            <a:spLocks noChangeArrowheads="1"/>
          </p:cNvSpPr>
          <p:nvPr>
            <p:custDataLst>
              <p:tags r:id="rId8"/>
            </p:custDataLst>
          </p:nvPr>
        </p:nvSpPr>
        <p:spPr bwMode="auto">
          <a:xfrm>
            <a:off x="4632325" y="1974850"/>
            <a:ext cx="2006600" cy="3360738"/>
          </a:xfrm>
          <a:prstGeom prst="roundRect">
            <a:avLst>
              <a:gd name="adj" fmla="val 2106"/>
            </a:avLst>
          </a:prstGeom>
          <a:solidFill>
            <a:srgbClr val="EAEAEA"/>
          </a:solidFill>
          <a:ln w="9525" algn="ctr">
            <a:noFill/>
            <a:round/>
            <a:headEnd/>
            <a:tailEnd/>
          </a:ln>
        </p:spPr>
        <p:txBody>
          <a:bodyPr tIns="90000" rIns="36000" bIns="36000"/>
          <a:lstStyle/>
          <a:p>
            <a:pPr defTabSz="914400">
              <a:spcBef>
                <a:spcPct val="20000"/>
              </a:spcBef>
            </a:pPr>
            <a:r>
              <a:rPr lang="it-IT" sz="1400">
                <a:solidFill>
                  <a:srgbClr val="595959"/>
                </a:solidFill>
                <a:latin typeface="Lucida Sans Unicode" pitchFamily="34" charset="0"/>
              </a:rPr>
              <a:t>Corsi base e avanzati di Planning &amp; Control Management con l’utilizzo di SW gestionali.</a:t>
            </a:r>
          </a:p>
          <a:p>
            <a:pPr defTabSz="914400">
              <a:spcBef>
                <a:spcPct val="20000"/>
              </a:spcBef>
            </a:pPr>
            <a:r>
              <a:rPr lang="it-IT" sz="1400">
                <a:solidFill>
                  <a:srgbClr val="595959"/>
                </a:solidFill>
                <a:latin typeface="Lucida Sans Unicode" pitchFamily="34" charset="0"/>
              </a:rPr>
              <a:t>Corso per la </a:t>
            </a:r>
            <a:r>
              <a:rPr lang="it-IT" sz="1400" b="1">
                <a:solidFill>
                  <a:srgbClr val="3095B4"/>
                </a:solidFill>
                <a:latin typeface="Lucida Sans Unicode" pitchFamily="34" charset="0"/>
              </a:rPr>
              <a:t>Preparazione alla certificazione  SP®</a:t>
            </a:r>
            <a:r>
              <a:rPr lang="it-IT" sz="1400">
                <a:solidFill>
                  <a:srgbClr val="3095B4"/>
                </a:solidFill>
                <a:latin typeface="Lucida Sans Unicode" pitchFamily="34" charset="0"/>
              </a:rPr>
              <a:t>  </a:t>
            </a:r>
            <a:r>
              <a:rPr lang="it-IT" sz="1400">
                <a:solidFill>
                  <a:srgbClr val="595959"/>
                </a:solidFill>
                <a:latin typeface="Lucida Sans Unicode" pitchFamily="34" charset="0"/>
              </a:rPr>
              <a:t>con test di ingresso e simulazione d’esame.</a:t>
            </a:r>
          </a:p>
          <a:p>
            <a:pPr defTabSz="914400">
              <a:spcBef>
                <a:spcPct val="20000"/>
              </a:spcBef>
            </a:pPr>
            <a:endParaRPr lang="it-IT" sz="1400">
              <a:solidFill>
                <a:srgbClr val="595959"/>
              </a:solidFill>
              <a:latin typeface="Lucida Sans Unicode" pitchFamily="34" charset="0"/>
            </a:endParaRPr>
          </a:p>
          <a:p>
            <a:pPr algn="r" defTabSz="914400">
              <a:spcBef>
                <a:spcPct val="20000"/>
              </a:spcBef>
            </a:pPr>
            <a:r>
              <a:rPr lang="it-IT" sz="1400">
                <a:solidFill>
                  <a:srgbClr val="595959"/>
                </a:solidFill>
                <a:latin typeface="Lucida Sans Unicode" pitchFamily="34" charset="0"/>
              </a:rPr>
              <a:t>Durata: 2-4 giorni.</a:t>
            </a:r>
          </a:p>
          <a:p>
            <a:pPr algn="r" defTabSz="914400">
              <a:spcBef>
                <a:spcPct val="20000"/>
              </a:spcBef>
            </a:pPr>
            <a:r>
              <a:rPr lang="it-IT" sz="1400">
                <a:solidFill>
                  <a:srgbClr val="595959"/>
                </a:solidFill>
                <a:latin typeface="Lucida Sans Unicode" pitchFamily="34" charset="0"/>
              </a:rPr>
              <a:t>(PDU*)</a:t>
            </a:r>
          </a:p>
        </p:txBody>
      </p:sp>
      <p:sp>
        <p:nvSpPr>
          <p:cNvPr id="40" name="AutoShape 19"/>
          <p:cNvSpPr>
            <a:spLocks noChangeArrowheads="1"/>
          </p:cNvSpPr>
          <p:nvPr>
            <p:custDataLst>
              <p:tags r:id="rId9"/>
            </p:custDataLst>
          </p:nvPr>
        </p:nvSpPr>
        <p:spPr bwMode="auto">
          <a:xfrm>
            <a:off x="4643438" y="1371600"/>
            <a:ext cx="2006600" cy="603250"/>
          </a:xfrm>
          <a:prstGeom prst="roundRect">
            <a:avLst>
              <a:gd name="adj" fmla="val 17949"/>
            </a:avLst>
          </a:prstGeom>
          <a:solidFill>
            <a:srgbClr val="3095B4"/>
          </a:solidFill>
          <a:ln w="9525">
            <a:noFill/>
            <a:round/>
            <a:headEnd/>
            <a:tailEnd/>
          </a:ln>
        </p:spPr>
        <p:txBody>
          <a:bodyPr anchor="ctr"/>
          <a:lstStyle/>
          <a:p>
            <a:pPr algn="ctr" defTabSz="914400" fontAlgn="auto">
              <a:spcBef>
                <a:spcPts val="0"/>
              </a:spcBef>
              <a:spcAft>
                <a:spcPts val="0"/>
              </a:spcAft>
              <a:defRPr/>
            </a:pPr>
            <a:r>
              <a:rPr lang="it-IT" sz="1600" b="1" kern="0" dirty="0">
                <a:solidFill>
                  <a:prstClr val="white"/>
                </a:solidFill>
                <a:latin typeface="Lucida Sans Unicode"/>
                <a:cs typeface="Arial" pitchFamily="34" charset="0"/>
              </a:rPr>
              <a:t>Corsi di Pianificazione</a:t>
            </a:r>
          </a:p>
        </p:txBody>
      </p:sp>
      <p:sp>
        <p:nvSpPr>
          <p:cNvPr id="95245" name="Rectangle 26"/>
          <p:cNvSpPr>
            <a:spLocks noChangeArrowheads="1"/>
          </p:cNvSpPr>
          <p:nvPr/>
        </p:nvSpPr>
        <p:spPr bwMode="auto">
          <a:xfrm>
            <a:off x="730250" y="6424613"/>
            <a:ext cx="6991350" cy="246062"/>
          </a:xfrm>
          <a:prstGeom prst="rect">
            <a:avLst/>
          </a:prstGeom>
          <a:noFill/>
          <a:ln w="9525">
            <a:noFill/>
            <a:miter lim="800000"/>
            <a:headEnd/>
            <a:tailEnd/>
          </a:ln>
        </p:spPr>
        <p:txBody>
          <a:bodyPr>
            <a:spAutoFit/>
          </a:bodyPr>
          <a:lstStyle/>
          <a:p>
            <a:r>
              <a:rPr lang="it-IT" sz="1000">
                <a:latin typeface="Lucida Sans Unicode" pitchFamily="34" charset="0"/>
              </a:rPr>
              <a:t>(*) Il corso rilascia PDU (</a:t>
            </a:r>
            <a:r>
              <a:rPr lang="it-IT" sz="1000" i="1">
                <a:latin typeface="Lucida Sans Unicode" pitchFamily="34" charset="0"/>
              </a:rPr>
              <a:t>Professional Development Units</a:t>
            </a:r>
            <a:r>
              <a:rPr lang="it-IT" sz="1000">
                <a:latin typeface="Lucida Sans Unicode" pitchFamily="34" charset="0"/>
              </a:rPr>
              <a:t>) per il mantenimento delle certificazioni del PMI</a:t>
            </a:r>
          </a:p>
        </p:txBody>
      </p:sp>
      <p:sp>
        <p:nvSpPr>
          <p:cNvPr id="95246" name="Titolo 6"/>
          <p:cNvSpPr txBox="1">
            <a:spLocks/>
          </p:cNvSpPr>
          <p:nvPr/>
        </p:nvSpPr>
        <p:spPr bwMode="auto">
          <a:xfrm>
            <a:off x="658813" y="596900"/>
            <a:ext cx="8229600" cy="1143000"/>
          </a:xfrm>
          <a:prstGeom prst="rect">
            <a:avLst/>
          </a:prstGeom>
          <a:noFill/>
          <a:ln w="9525">
            <a:noFill/>
            <a:miter lim="800000"/>
            <a:headEnd/>
            <a:tailEnd/>
          </a:ln>
        </p:spPr>
        <p:txBody>
          <a:bodyPr/>
          <a:lstStyle/>
          <a:p>
            <a:pPr eaLnBrk="0" hangingPunct="0">
              <a:lnSpc>
                <a:spcPct val="120000"/>
              </a:lnSpc>
              <a:buFont typeface="Calibri" pitchFamily="34" charset="0"/>
              <a:buNone/>
            </a:pPr>
            <a:r>
              <a:rPr lang="it-IT">
                <a:solidFill>
                  <a:srgbClr val="3095B4"/>
                </a:solidFill>
                <a:latin typeface="Lucida Bright"/>
                <a:ea typeface="Lucida Bright"/>
                <a:cs typeface="Lucida Bright"/>
              </a:rPr>
              <a:t>3. ALTRAN ITALIA </a:t>
            </a:r>
            <a:br>
              <a:rPr lang="it-IT">
                <a:solidFill>
                  <a:srgbClr val="3095B4"/>
                </a:solidFill>
                <a:latin typeface="Lucida Bright"/>
                <a:ea typeface="Lucida Bright"/>
                <a:cs typeface="Lucida Bright"/>
              </a:rPr>
            </a:br>
            <a:r>
              <a:rPr lang="it-IT">
                <a:solidFill>
                  <a:srgbClr val="3095B4"/>
                </a:solidFill>
                <a:latin typeface="Lucida Sans" pitchFamily="34" charset="0"/>
                <a:ea typeface="Lucida Bright"/>
                <a:cs typeface="Lucida Bright"/>
              </a:rPr>
              <a:t>PROJECT MANAGEMENT TRAINING</a:t>
            </a:r>
            <a:endParaRPr lang="it-IT">
              <a:solidFill>
                <a:srgbClr val="3095B4"/>
              </a:solidFill>
              <a:latin typeface="Lucida Bright"/>
              <a:ea typeface="Lucida Bright"/>
              <a:cs typeface="Lucida Bright"/>
            </a:endParaRPr>
          </a:p>
        </p:txBody>
      </p:sp>
      <p:sp>
        <p:nvSpPr>
          <p:cNvPr id="95247"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95248"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95249"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95250"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95251"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28"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95256"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44"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7F0DC700-108C-4431-9196-489836816030}" type="slidenum">
              <a:rPr lang="fr-FR" smtClean="0">
                <a:latin typeface="Lucida Sans" pitchFamily="34" charset="0"/>
                <a:cs typeface="Arial" charset="0"/>
              </a:rPr>
              <a:pPr fontAlgn="base">
                <a:spcBef>
                  <a:spcPct val="0"/>
                </a:spcBef>
                <a:spcAft>
                  <a:spcPct val="0"/>
                </a:spcAft>
              </a:pPr>
              <a:t>16</a:t>
            </a:fld>
            <a:endParaRPr lang="fr-FR" smtClean="0">
              <a:latin typeface="Lucida Sans" pitchFamily="34" charset="0"/>
              <a:cs typeface="Arial" charset="0"/>
            </a:endParaRPr>
          </a:p>
        </p:txBody>
      </p:sp>
      <p:sp>
        <p:nvSpPr>
          <p:cNvPr id="97282"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20EA04A6-66F5-49EE-8973-19D838604AA0}" type="slidenum">
              <a:rPr lang="fr-FR" sz="1100">
                <a:solidFill>
                  <a:srgbClr val="FFFFFF"/>
                </a:solidFill>
                <a:latin typeface="Lucida Sans" pitchFamily="34" charset="0"/>
              </a:rPr>
              <a:pPr/>
              <a:t>16</a:t>
            </a:fld>
            <a:endParaRPr lang="fr-FR" sz="1100">
              <a:solidFill>
                <a:srgbClr val="FFFFFF"/>
              </a:solidFill>
              <a:latin typeface="Lucida Sans" pitchFamily="34" charset="0"/>
            </a:endParaRPr>
          </a:p>
        </p:txBody>
      </p:sp>
      <p:sp>
        <p:nvSpPr>
          <p:cNvPr id="97283" name="Sottotitolo 33"/>
          <p:cNvSpPr>
            <a:spLocks noGrp="1"/>
          </p:cNvSpPr>
          <p:nvPr>
            <p:ph type="subTitle" idx="1"/>
          </p:nvPr>
        </p:nvSpPr>
        <p:spPr>
          <a:xfrm>
            <a:off x="693738" y="727075"/>
            <a:ext cx="7562850" cy="901700"/>
          </a:xfrm>
        </p:spPr>
        <p:txBody>
          <a:bodyPr/>
          <a:lstStyle/>
          <a:p>
            <a:pPr eaLnBrk="1" hangingPunct="1">
              <a:buFont typeface="+mj-lt"/>
              <a:buNone/>
            </a:pPr>
            <a:r>
              <a:rPr lang="it-IT" smtClean="0">
                <a:ea typeface="Lucida Bright"/>
              </a:rPr>
              <a:t>4. LE CERTIFICAZIONI DI PROJECT MANAGEMENT</a:t>
            </a:r>
          </a:p>
          <a:p>
            <a:pPr eaLnBrk="1" hangingPunct="1">
              <a:buFont typeface="+mj-lt"/>
              <a:buNone/>
            </a:pPr>
            <a:r>
              <a:rPr lang="it-IT" smtClean="0">
                <a:latin typeface="Lucida Sans" pitchFamily="34" charset="0"/>
                <a:ea typeface="Lucida Bright"/>
              </a:rPr>
              <a:t>IL PMI FOOTPRINT </a:t>
            </a:r>
          </a:p>
        </p:txBody>
      </p:sp>
      <p:pic>
        <p:nvPicPr>
          <p:cNvPr id="97284" name="Picture 3"/>
          <p:cNvPicPr>
            <a:picLocks noChangeAspect="1" noChangeArrowheads="1"/>
          </p:cNvPicPr>
          <p:nvPr/>
        </p:nvPicPr>
        <p:blipFill>
          <a:blip r:embed="rId2"/>
          <a:srcRect/>
          <a:stretch>
            <a:fillRect/>
          </a:stretch>
        </p:blipFill>
        <p:spPr bwMode="auto">
          <a:xfrm>
            <a:off x="641350" y="1658938"/>
            <a:ext cx="8039100" cy="3433762"/>
          </a:xfrm>
          <a:prstGeom prst="rect">
            <a:avLst/>
          </a:prstGeom>
          <a:noFill/>
          <a:ln w="9525">
            <a:noFill/>
            <a:miter lim="800000"/>
            <a:headEnd/>
            <a:tailEnd/>
          </a:ln>
        </p:spPr>
      </p:pic>
      <p:sp>
        <p:nvSpPr>
          <p:cNvPr id="97285"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97286"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Certificazioni di PM</a:t>
            </a:r>
          </a:p>
        </p:txBody>
      </p:sp>
      <p:sp>
        <p:nvSpPr>
          <p:cNvPr id="97287"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97288"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97289"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4"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5"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7"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97294"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39"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6344D8F3-D1E3-4006-85D4-6722C10276C5}" type="slidenum">
              <a:rPr lang="fr-FR" smtClean="0">
                <a:latin typeface="Lucida Sans" pitchFamily="34" charset="0"/>
                <a:cs typeface="Arial" charset="0"/>
              </a:rPr>
              <a:pPr fontAlgn="base">
                <a:spcBef>
                  <a:spcPct val="0"/>
                </a:spcBef>
                <a:spcAft>
                  <a:spcPct val="0"/>
                </a:spcAft>
              </a:pPr>
              <a:t>17</a:t>
            </a:fld>
            <a:endParaRPr lang="fr-FR" smtClean="0">
              <a:latin typeface="Lucida Sans" pitchFamily="34" charset="0"/>
              <a:cs typeface="Arial" charset="0"/>
            </a:endParaRPr>
          </a:p>
        </p:txBody>
      </p:sp>
      <p:sp>
        <p:nvSpPr>
          <p:cNvPr id="98306"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D2A57C16-FBB2-4AA1-89C5-02F11759B8C1}" type="slidenum">
              <a:rPr lang="fr-FR" sz="1100">
                <a:solidFill>
                  <a:srgbClr val="FFFFFF"/>
                </a:solidFill>
                <a:latin typeface="Lucida Sans" pitchFamily="34" charset="0"/>
              </a:rPr>
              <a:pPr/>
              <a:t>17</a:t>
            </a:fld>
            <a:endParaRPr lang="fr-FR" sz="1100">
              <a:solidFill>
                <a:srgbClr val="FFFFFF"/>
              </a:solidFill>
              <a:latin typeface="Lucida Sans" pitchFamily="34" charset="0"/>
            </a:endParaRPr>
          </a:p>
        </p:txBody>
      </p:sp>
      <p:sp>
        <p:nvSpPr>
          <p:cNvPr id="98307" name="Sottotitolo 33"/>
          <p:cNvSpPr>
            <a:spLocks noGrp="1"/>
          </p:cNvSpPr>
          <p:nvPr>
            <p:ph type="subTitle" idx="1"/>
          </p:nvPr>
        </p:nvSpPr>
        <p:spPr>
          <a:xfrm>
            <a:off x="693738" y="727075"/>
            <a:ext cx="7562850" cy="901700"/>
          </a:xfrm>
        </p:spPr>
        <p:txBody>
          <a:bodyPr/>
          <a:lstStyle/>
          <a:p>
            <a:pPr eaLnBrk="1" hangingPunct="1">
              <a:buFont typeface="+mj-lt"/>
              <a:buNone/>
            </a:pPr>
            <a:r>
              <a:rPr lang="it-IT" smtClean="0">
                <a:ea typeface="Lucida Bright"/>
              </a:rPr>
              <a:t>4. LE CERTIFICAZIONI DI PROJECT MANAGEMENT</a:t>
            </a:r>
          </a:p>
          <a:p>
            <a:pPr eaLnBrk="1" hangingPunct="1">
              <a:buFont typeface="+mj-lt"/>
              <a:buNone/>
            </a:pPr>
            <a:r>
              <a:rPr lang="it-IT" smtClean="0">
                <a:latin typeface="Lucida Sans" pitchFamily="34" charset="0"/>
                <a:ea typeface="Lucida Bright"/>
              </a:rPr>
              <a:t>IL RUOLO DELLE CERTIFICAZIONI </a:t>
            </a:r>
          </a:p>
        </p:txBody>
      </p:sp>
      <p:sp>
        <p:nvSpPr>
          <p:cNvPr id="16" name="Espace réservé du texte 2"/>
          <p:cNvSpPr>
            <a:spLocks noGrp="1"/>
          </p:cNvSpPr>
          <p:nvPr>
            <p:ph type="body" sz="quarter" idx="13"/>
          </p:nvPr>
        </p:nvSpPr>
        <p:spPr>
          <a:xfrm>
            <a:off x="295275" y="1600200"/>
            <a:ext cx="8313738" cy="1919288"/>
          </a:xfrm>
        </p:spPr>
        <p:txBody>
          <a:bodyPr rtlCol="0">
            <a:noAutofit/>
          </a:bodyPr>
          <a:lstStyle/>
          <a:p>
            <a:pPr marL="628650" lvl="3" indent="-273050" defTabSz="350838" fontAlgn="auto">
              <a:spcAft>
                <a:spcPts val="0"/>
              </a:spcAft>
              <a:buFont typeface="Wingdings" pitchFamily="2" charset="2"/>
              <a:buChar char="§"/>
              <a:defRPr/>
            </a:pPr>
            <a:r>
              <a:rPr lang="it-IT" sz="1600" dirty="0" smtClean="0"/>
              <a:t>Le certificazioni professionali sono importanti per:</a:t>
            </a:r>
          </a:p>
          <a:p>
            <a:pPr marL="990600" lvl="3" indent="-361950" defTabSz="350838" fontAlgn="auto">
              <a:spcAft>
                <a:spcPts val="0"/>
              </a:spcAft>
              <a:defRPr/>
            </a:pPr>
            <a:r>
              <a:rPr lang="it-IT" sz="1600" dirty="0" smtClean="0"/>
              <a:t>Avere il riconoscimento a livello globale </a:t>
            </a:r>
            <a:r>
              <a:rPr lang="it-IT" sz="1600" dirty="0"/>
              <a:t>di conoscenze, competenze ed esperienza professionale di Project Management delle proprie </a:t>
            </a:r>
            <a:r>
              <a:rPr lang="it-IT" sz="1600" dirty="0" smtClean="0"/>
              <a:t>risorse</a:t>
            </a:r>
          </a:p>
          <a:p>
            <a:pPr marL="990600" lvl="3" indent="-361950" defTabSz="350838" fontAlgn="auto">
              <a:spcAft>
                <a:spcPts val="0"/>
              </a:spcAft>
              <a:defRPr/>
            </a:pPr>
            <a:r>
              <a:rPr lang="it-IT" sz="1600" dirty="0" smtClean="0"/>
              <a:t>Dimostrare l’impegno nella </a:t>
            </a:r>
            <a:r>
              <a:rPr lang="it-IT" sz="1600" dirty="0"/>
              <a:t>professione di </a:t>
            </a:r>
            <a:r>
              <a:rPr lang="it-IT" sz="1600" dirty="0" smtClean="0"/>
              <a:t>PM</a:t>
            </a:r>
          </a:p>
          <a:p>
            <a:pPr marL="990600" lvl="3" indent="-361950" defTabSz="350838" fontAlgn="auto">
              <a:spcAft>
                <a:spcPts val="0"/>
              </a:spcAft>
              <a:defRPr/>
            </a:pPr>
            <a:r>
              <a:rPr lang="it-IT" sz="1600" dirty="0" smtClean="0"/>
              <a:t>Preparare le proprie risorse a ricoprire ruoli con maggiori responsabilità</a:t>
            </a:r>
          </a:p>
          <a:p>
            <a:pPr marL="990600" lvl="3" indent="-361950" defTabSz="350838" fontAlgn="auto">
              <a:spcAft>
                <a:spcPts val="0"/>
              </a:spcAft>
              <a:defRPr/>
            </a:pPr>
            <a:r>
              <a:rPr lang="it-IT" sz="1600" dirty="0" smtClean="0"/>
              <a:t>Partecipare a network professionali per lo sviluppo e condivisione di competenze </a:t>
            </a:r>
            <a:endParaRPr lang="it-IT" sz="1600" dirty="0"/>
          </a:p>
          <a:p>
            <a:pPr marL="355600" lvl="3" indent="0" defTabSz="350838" fontAlgn="auto">
              <a:spcAft>
                <a:spcPts val="0"/>
              </a:spcAft>
              <a:buFont typeface="Arial" charset="0"/>
              <a:buNone/>
              <a:defRPr/>
            </a:pPr>
            <a:endParaRPr lang="it-IT" sz="1600" dirty="0" smtClean="0"/>
          </a:p>
          <a:p>
            <a:pPr marL="355600" lvl="3" indent="0" defTabSz="350838" fontAlgn="auto">
              <a:spcAft>
                <a:spcPts val="0"/>
              </a:spcAft>
              <a:buFont typeface="Arial" charset="0"/>
              <a:buNone/>
              <a:defRPr/>
            </a:pPr>
            <a:endParaRPr lang="it-IT" sz="1600" dirty="0" smtClean="0"/>
          </a:p>
          <a:p>
            <a:pPr marL="355600" lvl="3" indent="0" defTabSz="350838" fontAlgn="auto">
              <a:lnSpc>
                <a:spcPct val="150000"/>
              </a:lnSpc>
              <a:spcAft>
                <a:spcPts val="0"/>
              </a:spcAft>
              <a:buFont typeface="Arial" charset="0"/>
              <a:buNone/>
              <a:defRPr/>
            </a:pPr>
            <a:endParaRPr lang="it-IT" sz="1600" dirty="0" smtClean="0"/>
          </a:p>
          <a:p>
            <a:pPr fontAlgn="auto">
              <a:spcAft>
                <a:spcPts val="0"/>
              </a:spcAft>
              <a:buFont typeface="Arial"/>
              <a:buNone/>
              <a:defRPr/>
            </a:pPr>
            <a:endParaRPr lang="it-IT" dirty="0" smtClean="0"/>
          </a:p>
          <a:p>
            <a:pPr fontAlgn="auto">
              <a:spcAft>
                <a:spcPts val="0"/>
              </a:spcAft>
              <a:buFont typeface="Arial"/>
              <a:buNone/>
              <a:defRPr/>
            </a:pPr>
            <a:endParaRPr lang="it-IT" dirty="0" smtClean="0"/>
          </a:p>
        </p:txBody>
      </p:sp>
      <p:sp>
        <p:nvSpPr>
          <p:cNvPr id="18" name="Rettangolo 17"/>
          <p:cNvSpPr>
            <a:spLocks noChangeAspect="1"/>
          </p:cNvSpPr>
          <p:nvPr/>
        </p:nvSpPr>
        <p:spPr>
          <a:xfrm>
            <a:off x="520700" y="4387850"/>
            <a:ext cx="1377950" cy="441325"/>
          </a:xfrm>
          <a:prstGeom prst="rect">
            <a:avLst/>
          </a:prstGeom>
          <a:blipFill rotWithShape="0">
            <a:blip r:embed="rId2"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Rettangolo 22"/>
          <p:cNvSpPr>
            <a:spLocks noChangeAspect="1"/>
          </p:cNvSpPr>
          <p:nvPr/>
        </p:nvSpPr>
        <p:spPr>
          <a:xfrm>
            <a:off x="887413" y="5060950"/>
            <a:ext cx="644525" cy="576263"/>
          </a:xfrm>
          <a:prstGeom prst="rect">
            <a:avLst/>
          </a:prstGeom>
          <a:blipFill rotWithShape="0">
            <a:blip r:embed="rId3"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Rettangolo 24"/>
          <p:cNvSpPr>
            <a:spLocks noChangeAspect="1"/>
          </p:cNvSpPr>
          <p:nvPr/>
        </p:nvSpPr>
        <p:spPr>
          <a:xfrm>
            <a:off x="673100" y="5868988"/>
            <a:ext cx="1071563" cy="539750"/>
          </a:xfrm>
          <a:prstGeom prst="rect">
            <a:avLst/>
          </a:prstGeom>
          <a:blipFill rotWithShape="0">
            <a:blip r:embed="rId4"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Espace réservé du texte 2"/>
          <p:cNvSpPr txBox="1">
            <a:spLocks/>
          </p:cNvSpPr>
          <p:nvPr/>
        </p:nvSpPr>
        <p:spPr bwMode="auto">
          <a:xfrm>
            <a:off x="1379538" y="3514725"/>
            <a:ext cx="7229475" cy="3194050"/>
          </a:xfrm>
          <a:prstGeom prst="rect">
            <a:avLst/>
          </a:prstGeom>
          <a:noFill/>
          <a:ln w="9525">
            <a:noFill/>
            <a:miter lim="800000"/>
            <a:headEnd/>
            <a:tailEnd/>
          </a:ln>
        </p:spPr>
        <p:txBody>
          <a:bodyPr/>
          <a:lstStyle>
            <a:lvl1pPr marL="265113" algn="l" defTabSz="457200" rtl="0" fontAlgn="base">
              <a:spcBef>
                <a:spcPct val="20000"/>
              </a:spcBef>
              <a:spcAft>
                <a:spcPct val="0"/>
              </a:spcAft>
              <a:buFont typeface="Arial" charset="0"/>
              <a:defRPr sz="1600" kern="1200">
                <a:solidFill>
                  <a:schemeClr val="tx1"/>
                </a:solidFill>
                <a:latin typeface="Lucida Sans Unicode" pitchFamily="34" charset="0"/>
                <a:ea typeface="+mn-ea"/>
                <a:cs typeface="Lucida Sans Unicode" pitchFamily="34" charset="0"/>
              </a:defRPr>
            </a:lvl1pPr>
            <a:lvl2pPr marL="265113" indent="0" algn="l" defTabSz="457200" rtl="0" fontAlgn="base">
              <a:spcBef>
                <a:spcPct val="20000"/>
              </a:spcBef>
              <a:spcAft>
                <a:spcPct val="0"/>
              </a:spcAft>
              <a:buFont typeface="Arial" charset="0"/>
              <a:buNone/>
              <a:defRPr lang="fr-FR" sz="1400" kern="1200" dirty="0" smtClean="0">
                <a:solidFill>
                  <a:srgbClr val="595959"/>
                </a:solidFill>
                <a:latin typeface="Lucida Sans Unicode" pitchFamily="34" charset="0"/>
                <a:ea typeface="+mn-ea"/>
                <a:cs typeface="Lucida Sans Unicode" pitchFamily="34" charset="0"/>
              </a:defRPr>
            </a:lvl2pPr>
            <a:lvl3pPr marL="1169988" indent="-180975" algn="l" defTabSz="457200" rtl="0" fontAlgn="base">
              <a:spcBef>
                <a:spcPct val="20000"/>
              </a:spcBef>
              <a:spcAft>
                <a:spcPct val="0"/>
              </a:spcAft>
              <a:buClr>
                <a:schemeClr val="tx1"/>
              </a:buClr>
              <a:buFont typeface="Wingdings" pitchFamily="2" charset="2"/>
              <a:buChar char="§"/>
              <a:defRPr lang="fr-FR" sz="1600" kern="1200" dirty="0" smtClean="0">
                <a:solidFill>
                  <a:srgbClr val="595959"/>
                </a:solidFill>
                <a:latin typeface="Lucida Sans Unicode" pitchFamily="34" charset="0"/>
                <a:ea typeface="+mn-ea"/>
                <a:cs typeface="Lucida Sans Unicode" pitchFamily="34" charset="0"/>
              </a:defRPr>
            </a:lvl3pPr>
            <a:lvl4pPr marL="1600200" indent="-228600" algn="l" defTabSz="457200" rtl="0" fontAlgn="base">
              <a:spcBef>
                <a:spcPct val="20000"/>
              </a:spcBef>
              <a:spcAft>
                <a:spcPct val="0"/>
              </a:spcAft>
              <a:buClr>
                <a:schemeClr val="tx1"/>
              </a:buClr>
              <a:buSzPct val="150000"/>
              <a:buFont typeface="Arial" charset="0"/>
              <a:buChar char="›"/>
              <a:defRPr sz="1400" kern="1200">
                <a:solidFill>
                  <a:schemeClr val="tx1"/>
                </a:solidFill>
                <a:latin typeface="Lucida Sans Unicode" pitchFamily="34" charset="0"/>
                <a:ea typeface="+mn-ea"/>
                <a:cs typeface="Lucida Sans Unicode" pitchFamily="34" charset="0"/>
              </a:defRPr>
            </a:lvl4pPr>
            <a:lvl5pPr marL="2057400" indent="-228600" algn="l" defTabSz="457200" rtl="0" fontAlgn="base">
              <a:spcBef>
                <a:spcPct val="20000"/>
              </a:spcBef>
              <a:spcAft>
                <a:spcPct val="0"/>
              </a:spcAft>
              <a:buClr>
                <a:schemeClr val="tx1"/>
              </a:buClr>
              <a:buFont typeface="Arial" charset="0"/>
              <a:buChar char="­"/>
              <a:defRPr sz="1400" kern="1200">
                <a:solidFill>
                  <a:schemeClr val="tx1"/>
                </a:solidFill>
                <a:latin typeface="Lucida Sans Unicode" pitchFamily="34" charset="0"/>
                <a:ea typeface="+mn-ea"/>
                <a:cs typeface="Lucida Sans Unicode"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5600" lvl="3" indent="0" defTabSz="350838" fontAlgn="auto">
              <a:spcAft>
                <a:spcPts val="0"/>
              </a:spcAft>
              <a:buFont typeface="Arial" charset="0"/>
              <a:buNone/>
              <a:defRPr/>
            </a:pPr>
            <a:endParaRPr lang="it-IT" sz="1600" dirty="0" smtClean="0"/>
          </a:p>
          <a:p>
            <a:pPr marL="628650" lvl="3" indent="-273050" defTabSz="350838" fontAlgn="auto">
              <a:spcAft>
                <a:spcPts val="0"/>
              </a:spcAft>
              <a:buFont typeface="Wingdings" pitchFamily="2" charset="2"/>
              <a:buChar char="§"/>
              <a:defRPr/>
            </a:pPr>
            <a:r>
              <a:rPr lang="it-IT" sz="1600" dirty="0" smtClean="0"/>
              <a:t>A livello internazionale le certificazioni di PM sono: </a:t>
            </a:r>
          </a:p>
          <a:p>
            <a:pPr marL="628650" lvl="3" indent="-273050" defTabSz="350838" fontAlgn="auto">
              <a:spcAft>
                <a:spcPts val="0"/>
              </a:spcAft>
              <a:buFont typeface="Wingdings" pitchFamily="2" charset="2"/>
              <a:buChar char="§"/>
              <a:defRPr/>
            </a:pPr>
            <a:endParaRPr lang="it-IT" sz="1600" dirty="0" smtClean="0"/>
          </a:p>
          <a:p>
            <a:pPr marL="990600" lvl="3" indent="-361950" defTabSz="350838" fontAlgn="auto">
              <a:lnSpc>
                <a:spcPct val="150000"/>
              </a:lnSpc>
              <a:spcAft>
                <a:spcPts val="0"/>
              </a:spcAft>
              <a:defRPr/>
            </a:pPr>
            <a:r>
              <a:rPr lang="it-IT" sz="1600" dirty="0" smtClean="0"/>
              <a:t>Project Management </a:t>
            </a:r>
            <a:r>
              <a:rPr lang="it-IT" sz="1600" dirty="0" err="1" smtClean="0"/>
              <a:t>Institute</a:t>
            </a:r>
            <a:r>
              <a:rPr lang="it-IT" sz="1600" dirty="0" smtClean="0"/>
              <a:t> (PMI),</a:t>
            </a:r>
          </a:p>
          <a:p>
            <a:pPr marL="990600" lvl="3" indent="-361950" defTabSz="350838" fontAlgn="auto">
              <a:lnSpc>
                <a:spcPct val="150000"/>
              </a:lnSpc>
              <a:spcAft>
                <a:spcPts val="0"/>
              </a:spcAft>
              <a:defRPr/>
            </a:pPr>
            <a:endParaRPr lang="it-IT" sz="1600" dirty="0" smtClean="0"/>
          </a:p>
          <a:p>
            <a:pPr marL="990600" lvl="3" indent="-361950" defTabSz="350838" fontAlgn="auto">
              <a:lnSpc>
                <a:spcPct val="150000"/>
              </a:lnSpc>
              <a:spcAft>
                <a:spcPts val="0"/>
              </a:spcAft>
              <a:defRPr/>
            </a:pPr>
            <a:r>
              <a:rPr lang="it-IT" sz="1600" dirty="0"/>
              <a:t>International</a:t>
            </a:r>
            <a:r>
              <a:rPr lang="it-IT" sz="1600" dirty="0" smtClean="0"/>
              <a:t> Project Management </a:t>
            </a:r>
            <a:r>
              <a:rPr lang="it-IT" sz="1600" dirty="0" err="1" smtClean="0"/>
              <a:t>Association</a:t>
            </a:r>
            <a:r>
              <a:rPr lang="it-IT" sz="1600" dirty="0" smtClean="0"/>
              <a:t> (IPMA)  </a:t>
            </a:r>
          </a:p>
          <a:p>
            <a:pPr marL="990600" lvl="3" indent="-361950" defTabSz="350838" fontAlgn="auto">
              <a:lnSpc>
                <a:spcPct val="150000"/>
              </a:lnSpc>
              <a:spcAft>
                <a:spcPts val="0"/>
              </a:spcAft>
              <a:defRPr/>
            </a:pPr>
            <a:endParaRPr lang="it-IT" sz="1600" dirty="0" smtClean="0"/>
          </a:p>
          <a:p>
            <a:pPr marL="990600" lvl="3" indent="-361950" defTabSz="350838" fontAlgn="auto">
              <a:lnSpc>
                <a:spcPct val="150000"/>
              </a:lnSpc>
              <a:spcAft>
                <a:spcPts val="0"/>
              </a:spcAft>
              <a:defRPr/>
            </a:pPr>
            <a:r>
              <a:rPr lang="it-IT" sz="1600" dirty="0" smtClean="0"/>
              <a:t>Office of </a:t>
            </a:r>
            <a:r>
              <a:rPr lang="it-IT" sz="1600" dirty="0" err="1" smtClean="0"/>
              <a:t>Government</a:t>
            </a:r>
            <a:r>
              <a:rPr lang="it-IT" sz="1600" dirty="0" smtClean="0"/>
              <a:t> and Commerce (OGC) (PRINCE2)</a:t>
            </a:r>
          </a:p>
          <a:p>
            <a:pPr marL="628650" lvl="3" indent="-273050" defTabSz="350838" fontAlgn="auto">
              <a:lnSpc>
                <a:spcPct val="150000"/>
              </a:lnSpc>
              <a:spcAft>
                <a:spcPts val="0"/>
              </a:spcAft>
              <a:buFont typeface="Wingdings" pitchFamily="2" charset="2"/>
              <a:buChar char="§"/>
              <a:defRPr/>
            </a:pPr>
            <a:endParaRPr lang="it-IT" sz="1600" dirty="0" smtClean="0"/>
          </a:p>
          <a:p>
            <a:pPr fontAlgn="auto">
              <a:spcAft>
                <a:spcPts val="0"/>
              </a:spcAft>
              <a:buFont typeface="Arial"/>
              <a:buNone/>
              <a:defRPr/>
            </a:pPr>
            <a:endParaRPr lang="it-IT" dirty="0" smtClean="0"/>
          </a:p>
          <a:p>
            <a:pPr fontAlgn="auto">
              <a:spcAft>
                <a:spcPts val="0"/>
              </a:spcAft>
              <a:buFont typeface="Arial"/>
              <a:buNone/>
              <a:defRPr/>
            </a:pPr>
            <a:endParaRPr lang="it-IT" dirty="0" smtClean="0"/>
          </a:p>
        </p:txBody>
      </p:sp>
      <p:sp>
        <p:nvSpPr>
          <p:cNvPr id="98313"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98314"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Certificazioni di PM</a:t>
            </a:r>
          </a:p>
        </p:txBody>
      </p:sp>
      <p:sp>
        <p:nvSpPr>
          <p:cNvPr id="98315"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98316"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98317"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5"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7"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8"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98322"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40"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BCBA601B-8F6A-4165-9AEB-0E994B433E14}" type="slidenum">
              <a:rPr lang="fr-FR" smtClean="0">
                <a:latin typeface="Lucida Sans" pitchFamily="34" charset="0"/>
                <a:cs typeface="Arial" charset="0"/>
              </a:rPr>
              <a:pPr fontAlgn="base">
                <a:spcBef>
                  <a:spcPct val="0"/>
                </a:spcBef>
                <a:spcAft>
                  <a:spcPct val="0"/>
                </a:spcAft>
              </a:pPr>
              <a:t>18</a:t>
            </a:fld>
            <a:endParaRPr lang="fr-FR" smtClean="0">
              <a:latin typeface="Lucida Sans" pitchFamily="34" charset="0"/>
              <a:cs typeface="Arial" charset="0"/>
            </a:endParaRPr>
          </a:p>
        </p:txBody>
      </p:sp>
      <p:sp>
        <p:nvSpPr>
          <p:cNvPr id="99330"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A460B31B-AA0E-4DC7-94C4-E8F045EF80DE}" type="slidenum">
              <a:rPr lang="fr-FR" sz="1100">
                <a:solidFill>
                  <a:srgbClr val="FFFFFF"/>
                </a:solidFill>
                <a:latin typeface="Lucida Sans" pitchFamily="34" charset="0"/>
              </a:rPr>
              <a:pPr/>
              <a:t>18</a:t>
            </a:fld>
            <a:endParaRPr lang="fr-FR" sz="1100">
              <a:solidFill>
                <a:srgbClr val="FFFFFF"/>
              </a:solidFill>
              <a:latin typeface="Lucida Sans" pitchFamily="34" charset="0"/>
            </a:endParaRPr>
          </a:p>
        </p:txBody>
      </p:sp>
      <p:sp>
        <p:nvSpPr>
          <p:cNvPr id="99331" name="Sottotitolo 33"/>
          <p:cNvSpPr>
            <a:spLocks noGrp="1"/>
          </p:cNvSpPr>
          <p:nvPr>
            <p:ph type="subTitle" idx="1"/>
          </p:nvPr>
        </p:nvSpPr>
        <p:spPr>
          <a:xfrm>
            <a:off x="693738" y="727075"/>
            <a:ext cx="7562850" cy="901700"/>
          </a:xfrm>
        </p:spPr>
        <p:txBody>
          <a:bodyPr/>
          <a:lstStyle/>
          <a:p>
            <a:pPr eaLnBrk="1" hangingPunct="1">
              <a:buFont typeface="+mj-lt"/>
              <a:buNone/>
            </a:pPr>
            <a:r>
              <a:rPr lang="it-IT" smtClean="0">
                <a:ea typeface="Lucida Bright"/>
              </a:rPr>
              <a:t>4. LE CERTIFICAZIONI DI PROJECT MANAGEMENT</a:t>
            </a:r>
          </a:p>
          <a:p>
            <a:pPr eaLnBrk="1" hangingPunct="1">
              <a:buFont typeface="+mj-lt"/>
              <a:buNone/>
            </a:pPr>
            <a:r>
              <a:rPr lang="it-IT" smtClean="0">
                <a:latin typeface="Lucida Sans" pitchFamily="34" charset="0"/>
                <a:ea typeface="Lucida Bright"/>
              </a:rPr>
              <a:t>IL RUOLO DELLE CERTIFICAZIONI </a:t>
            </a:r>
          </a:p>
        </p:txBody>
      </p:sp>
      <p:graphicFrame>
        <p:nvGraphicFramePr>
          <p:cNvPr id="5" name="Tabella 4"/>
          <p:cNvGraphicFramePr>
            <a:graphicFrameLocks noGrp="1"/>
          </p:cNvGraphicFramePr>
          <p:nvPr/>
        </p:nvGraphicFramePr>
        <p:xfrm>
          <a:off x="369888" y="1603375"/>
          <a:ext cx="8385175" cy="4689475"/>
        </p:xfrm>
        <a:graphic>
          <a:graphicData uri="http://schemas.openxmlformats.org/drawingml/2006/table">
            <a:tbl>
              <a:tblPr firstRow="1" firstCol="1" bandRow="1">
                <a:tableStyleId>{93296810-A885-4BE3-A3E7-6D5BEEA58F35}</a:tableStyleId>
              </a:tblPr>
              <a:tblGrid>
                <a:gridCol w="1353147"/>
                <a:gridCol w="2166782"/>
                <a:gridCol w="2436597"/>
                <a:gridCol w="2428875"/>
              </a:tblGrid>
              <a:tr h="528166">
                <a:tc>
                  <a:txBody>
                    <a:bodyPr/>
                    <a:lstStyle/>
                    <a:p>
                      <a:pPr>
                        <a:lnSpc>
                          <a:spcPct val="130000"/>
                        </a:lnSpc>
                        <a:spcAft>
                          <a:spcPts val="0"/>
                        </a:spcAft>
                      </a:pPr>
                      <a:r>
                        <a:rPr lang="it-IT" sz="1100" dirty="0"/>
                        <a:t>Ente certificatore</a:t>
                      </a:r>
                      <a:endParaRPr lang="it-IT" sz="1000" dirty="0">
                        <a:latin typeface="Verdana"/>
                        <a:ea typeface="Times New Roman"/>
                        <a:cs typeface="Verdana"/>
                      </a:endParaRPr>
                    </a:p>
                  </a:txBody>
                  <a:tcPr marL="42217" marR="42217" marT="0" marB="0" anchor="ctr"/>
                </a:tc>
                <a:tc>
                  <a:txBody>
                    <a:bodyPr/>
                    <a:lstStyle/>
                    <a:p>
                      <a:pPr algn="l">
                        <a:lnSpc>
                          <a:spcPct val="130000"/>
                        </a:lnSpc>
                        <a:spcAft>
                          <a:spcPts val="0"/>
                        </a:spcAft>
                      </a:pPr>
                      <a:r>
                        <a:rPr lang="it-IT" sz="1100" dirty="0" smtClean="0"/>
                        <a:t>            PMI</a:t>
                      </a:r>
                      <a:endParaRPr lang="it-IT" sz="1000" dirty="0">
                        <a:latin typeface="Verdana"/>
                        <a:ea typeface="Times New Roman"/>
                        <a:cs typeface="Verdana"/>
                      </a:endParaRPr>
                    </a:p>
                  </a:txBody>
                  <a:tcPr marL="42217" marR="42217" marT="0" marB="0" anchor="ctr"/>
                </a:tc>
                <a:tc>
                  <a:txBody>
                    <a:bodyPr/>
                    <a:lstStyle/>
                    <a:p>
                      <a:pPr algn="ctr">
                        <a:lnSpc>
                          <a:spcPct val="130000"/>
                        </a:lnSpc>
                        <a:spcAft>
                          <a:spcPts val="0"/>
                        </a:spcAft>
                      </a:pPr>
                      <a:r>
                        <a:rPr lang="en-US" sz="1100" dirty="0"/>
                        <a:t>IPMA </a:t>
                      </a:r>
                      <a:endParaRPr lang="it-IT" sz="1000" dirty="0">
                        <a:latin typeface="Verdana"/>
                        <a:ea typeface="Times New Roman"/>
                        <a:cs typeface="Verdana"/>
                      </a:endParaRPr>
                    </a:p>
                  </a:txBody>
                  <a:tcPr marL="42217" marR="42217" marT="0" marB="0" anchor="ctr"/>
                </a:tc>
                <a:tc>
                  <a:txBody>
                    <a:bodyPr/>
                    <a:lstStyle/>
                    <a:p>
                      <a:pPr algn="l">
                        <a:lnSpc>
                          <a:spcPct val="130000"/>
                        </a:lnSpc>
                        <a:spcAft>
                          <a:spcPts val="0"/>
                        </a:spcAft>
                      </a:pPr>
                      <a:r>
                        <a:rPr lang="en-US" sz="1100" dirty="0" smtClean="0"/>
                        <a:t>        </a:t>
                      </a:r>
                      <a:r>
                        <a:rPr lang="en-US" sz="1100" dirty="0"/>
                        <a:t>PRINCE2</a:t>
                      </a:r>
                      <a:endParaRPr lang="it-IT" sz="1000" dirty="0">
                        <a:latin typeface="Verdana"/>
                        <a:ea typeface="Times New Roman"/>
                        <a:cs typeface="Verdana"/>
                      </a:endParaRPr>
                    </a:p>
                  </a:txBody>
                  <a:tcPr marL="42217" marR="42217" marT="0" marB="0" anchor="ctr"/>
                </a:tc>
              </a:tr>
              <a:tr h="2971533">
                <a:tc>
                  <a:txBody>
                    <a:bodyPr/>
                    <a:lstStyle/>
                    <a:p>
                      <a:pPr>
                        <a:lnSpc>
                          <a:spcPct val="130000"/>
                        </a:lnSpc>
                        <a:spcAft>
                          <a:spcPts val="0"/>
                        </a:spcAft>
                      </a:pPr>
                      <a:r>
                        <a:rPr lang="it-IT" sz="1000" dirty="0">
                          <a:solidFill>
                            <a:schemeClr val="bg1"/>
                          </a:solidFill>
                          <a:latin typeface="Verdana"/>
                          <a:ea typeface="Times New Roman"/>
                          <a:cs typeface="GillSans"/>
                        </a:rPr>
                        <a:t>Acquisizione della certificazione</a:t>
                      </a:r>
                      <a:endParaRPr lang="it-IT" sz="800" dirty="0">
                        <a:solidFill>
                          <a:schemeClr val="bg1"/>
                        </a:solidFill>
                        <a:latin typeface="Verdana"/>
                        <a:ea typeface="Times New Roman"/>
                        <a:cs typeface="Verdana"/>
                      </a:endParaRPr>
                    </a:p>
                  </a:txBody>
                  <a:tcPr marL="68580" marR="68580" marT="0" marB="0" anchor="ctr"/>
                </a:tc>
                <a:tc>
                  <a:txBody>
                    <a:bodyPr/>
                    <a:lstStyle/>
                    <a:p>
                      <a:pPr marL="179388" lvl="0" indent="-179388">
                        <a:lnSpc>
                          <a:spcPct val="130000"/>
                        </a:lnSpc>
                        <a:spcAft>
                          <a:spcPts val="0"/>
                        </a:spcAft>
                        <a:buFont typeface="Wingdings" pitchFamily="2" charset="2"/>
                        <a:buChar char="Ø"/>
                      </a:pPr>
                      <a:r>
                        <a:rPr lang="it-IT" sz="1000" dirty="0">
                          <a:solidFill>
                            <a:srgbClr val="0F243E"/>
                          </a:solidFill>
                          <a:latin typeface="Verdana"/>
                          <a:ea typeface="Times New Roman"/>
                          <a:cs typeface="GillSans-Light"/>
                        </a:rPr>
                        <a:t>Esame PMP: </a:t>
                      </a:r>
                      <a:endParaRPr lang="it-IT" sz="1000" dirty="0">
                        <a:latin typeface="Verdana"/>
                        <a:ea typeface="Times New Roman"/>
                        <a:cs typeface="Verdana"/>
                      </a:endParaRPr>
                    </a:p>
                    <a:p>
                      <a:pPr marL="236220">
                        <a:lnSpc>
                          <a:spcPct val="130000"/>
                        </a:lnSpc>
                        <a:spcAft>
                          <a:spcPts val="0"/>
                        </a:spcAft>
                      </a:pPr>
                      <a:r>
                        <a:rPr lang="it-IT" sz="1000" dirty="0">
                          <a:solidFill>
                            <a:srgbClr val="0F243E"/>
                          </a:solidFill>
                          <a:latin typeface="Verdana"/>
                          <a:ea typeface="Times New Roman"/>
                          <a:cs typeface="GillSans-Light"/>
                        </a:rPr>
                        <a:t>200 domande, multi </a:t>
                      </a:r>
                      <a:r>
                        <a:rPr lang="it-IT" sz="1000" dirty="0" err="1">
                          <a:solidFill>
                            <a:srgbClr val="0F243E"/>
                          </a:solidFill>
                          <a:latin typeface="Verdana"/>
                          <a:ea typeface="Times New Roman"/>
                          <a:cs typeface="GillSans-Light"/>
                        </a:rPr>
                        <a:t>choice</a:t>
                      </a:r>
                      <a:r>
                        <a:rPr lang="it-IT" sz="1000" dirty="0">
                          <a:solidFill>
                            <a:srgbClr val="0F243E"/>
                          </a:solidFill>
                          <a:latin typeface="Verdana"/>
                          <a:ea typeface="Times New Roman"/>
                          <a:cs typeface="GillSans-Light"/>
                        </a:rPr>
                        <a:t>, a cui il candidato deve rispondere in </a:t>
                      </a:r>
                      <a:r>
                        <a:rPr lang="it-IT" sz="1000" dirty="0" smtClean="0">
                          <a:solidFill>
                            <a:srgbClr val="0F243E"/>
                          </a:solidFill>
                          <a:latin typeface="Verdana"/>
                          <a:ea typeface="Times New Roman"/>
                          <a:cs typeface="GillSans-Light"/>
                        </a:rPr>
                        <a:t>quattro ore.</a:t>
                      </a:r>
                    </a:p>
                    <a:p>
                      <a:pPr marL="236220">
                        <a:lnSpc>
                          <a:spcPct val="130000"/>
                        </a:lnSpc>
                        <a:spcAft>
                          <a:spcPts val="0"/>
                        </a:spcAft>
                      </a:pPr>
                      <a:endParaRPr lang="it-IT" sz="1000" dirty="0" smtClean="0">
                        <a:solidFill>
                          <a:srgbClr val="0F243E"/>
                        </a:solidFill>
                        <a:latin typeface="Verdana"/>
                        <a:ea typeface="Times New Roman"/>
                        <a:cs typeface="Verdana"/>
                      </a:endParaRPr>
                    </a:p>
                    <a:p>
                      <a:pPr marL="179388" indent="-179388">
                        <a:lnSpc>
                          <a:spcPct val="130000"/>
                        </a:lnSpc>
                        <a:spcAft>
                          <a:spcPts val="0"/>
                        </a:spcAft>
                        <a:buFont typeface="Wingdings" pitchFamily="2" charset="2"/>
                        <a:buChar char="Ø"/>
                      </a:pPr>
                      <a:r>
                        <a:rPr lang="it-IT" sz="1000" baseline="0" dirty="0" smtClean="0">
                          <a:solidFill>
                            <a:srgbClr val="0F243E"/>
                          </a:solidFill>
                          <a:latin typeface="Verdana"/>
                          <a:ea typeface="Times New Roman"/>
                          <a:cs typeface="Verdana"/>
                        </a:rPr>
                        <a:t> </a:t>
                      </a:r>
                      <a:r>
                        <a:rPr lang="it-IT" sz="1000" dirty="0" smtClean="0">
                          <a:solidFill>
                            <a:srgbClr val="0F243E"/>
                          </a:solidFill>
                          <a:latin typeface="Verdana"/>
                          <a:ea typeface="Times New Roman"/>
                          <a:cs typeface="GillSans-Light"/>
                        </a:rPr>
                        <a:t>Esame CAMP: </a:t>
                      </a:r>
                      <a:endParaRPr lang="it-IT" sz="1000" dirty="0" smtClean="0">
                        <a:latin typeface="Verdana"/>
                        <a:ea typeface="Times New Roman"/>
                        <a:cs typeface="Verdana"/>
                      </a:endParaRPr>
                    </a:p>
                    <a:p>
                      <a:pPr marL="236220">
                        <a:lnSpc>
                          <a:spcPct val="130000"/>
                        </a:lnSpc>
                        <a:spcAft>
                          <a:spcPts val="0"/>
                        </a:spcAft>
                      </a:pPr>
                      <a:r>
                        <a:rPr lang="it-IT" sz="1000" dirty="0" smtClean="0">
                          <a:solidFill>
                            <a:srgbClr val="0F243E"/>
                          </a:solidFill>
                          <a:latin typeface="Verdana"/>
                          <a:ea typeface="Times New Roman"/>
                          <a:cs typeface="GillSans-Light"/>
                        </a:rPr>
                        <a:t>150 anziché </a:t>
                      </a:r>
                      <a:r>
                        <a:rPr lang="it-IT" sz="1000" dirty="0">
                          <a:solidFill>
                            <a:srgbClr val="0F243E"/>
                          </a:solidFill>
                          <a:latin typeface="Verdana"/>
                          <a:ea typeface="Times New Roman"/>
                          <a:cs typeface="GillSans-Light"/>
                        </a:rPr>
                        <a:t>200 domande, multi </a:t>
                      </a:r>
                      <a:r>
                        <a:rPr lang="it-IT" sz="1000" dirty="0" err="1">
                          <a:solidFill>
                            <a:srgbClr val="0F243E"/>
                          </a:solidFill>
                          <a:latin typeface="Verdana"/>
                          <a:ea typeface="Times New Roman"/>
                          <a:cs typeface="GillSans-Light"/>
                        </a:rPr>
                        <a:t>choice</a:t>
                      </a:r>
                      <a:r>
                        <a:rPr lang="it-IT" sz="1000" dirty="0">
                          <a:solidFill>
                            <a:srgbClr val="0F243E"/>
                          </a:solidFill>
                          <a:latin typeface="Verdana"/>
                          <a:ea typeface="Times New Roman"/>
                          <a:cs typeface="GillSans-Light"/>
                        </a:rPr>
                        <a:t>, a cui il candidato deve rispondere in tre ore. </a:t>
                      </a:r>
                      <a:endParaRPr lang="it-IT" sz="1000" dirty="0">
                        <a:latin typeface="Verdana"/>
                        <a:ea typeface="Times New Roman"/>
                        <a:cs typeface="Verdana"/>
                      </a:endParaRPr>
                    </a:p>
                  </a:txBody>
                  <a:tcPr marL="68580" marR="68580" marT="0" marB="0"/>
                </a:tc>
                <a:tc>
                  <a:txBody>
                    <a:bodyPr/>
                    <a:lstStyle/>
                    <a:p>
                      <a:pPr>
                        <a:lnSpc>
                          <a:spcPct val="130000"/>
                        </a:lnSpc>
                        <a:spcAft>
                          <a:spcPts val="0"/>
                        </a:spcAft>
                      </a:pPr>
                      <a:r>
                        <a:rPr lang="it-IT" sz="1000" dirty="0" smtClean="0">
                          <a:solidFill>
                            <a:srgbClr val="0F243E"/>
                          </a:solidFill>
                          <a:latin typeface="Verdana"/>
                          <a:ea typeface="Times New Roman"/>
                          <a:cs typeface="GillSans-Light"/>
                        </a:rPr>
                        <a:t>Livello D: </a:t>
                      </a:r>
                      <a:r>
                        <a:rPr lang="it-IT" sz="1000" dirty="0">
                          <a:solidFill>
                            <a:srgbClr val="0F243E"/>
                          </a:solidFill>
                          <a:latin typeface="Verdana"/>
                          <a:ea typeface="Times New Roman"/>
                          <a:cs typeface="GillSans-Light"/>
                        </a:rPr>
                        <a:t>l’esame </a:t>
                      </a:r>
                      <a:r>
                        <a:rPr lang="it-IT" sz="1000" dirty="0" err="1" smtClean="0">
                          <a:solidFill>
                            <a:srgbClr val="0F243E"/>
                          </a:solidFill>
                          <a:latin typeface="Verdana"/>
                          <a:ea typeface="Times New Roman"/>
                          <a:cs typeface="GillSans-Light"/>
                        </a:rPr>
                        <a:t>Knowledge-based</a:t>
                      </a:r>
                      <a:r>
                        <a:rPr lang="it-IT" sz="1000" dirty="0">
                          <a:solidFill>
                            <a:srgbClr val="0F243E"/>
                          </a:solidFill>
                          <a:latin typeface="Verdana"/>
                          <a:ea typeface="Times New Roman"/>
                          <a:cs typeface="GillSans-Light"/>
                        </a:rPr>
                        <a:t>.  Esame scritto con domande a quiz e risposte aperte.</a:t>
                      </a:r>
                      <a:endParaRPr lang="it-IT" sz="1000" dirty="0">
                        <a:latin typeface="Verdana"/>
                        <a:ea typeface="Times New Roman"/>
                        <a:cs typeface="Verdana"/>
                      </a:endParaRPr>
                    </a:p>
                    <a:p>
                      <a:pPr>
                        <a:lnSpc>
                          <a:spcPct val="130000"/>
                        </a:lnSpc>
                        <a:spcAft>
                          <a:spcPts val="0"/>
                        </a:spcAft>
                      </a:pPr>
                      <a:endParaRPr lang="it-IT" sz="1000" dirty="0" smtClean="0">
                        <a:solidFill>
                          <a:srgbClr val="0F243E"/>
                        </a:solidFill>
                        <a:latin typeface="Verdana"/>
                        <a:ea typeface="Times New Roman"/>
                        <a:cs typeface="GillSans-Light"/>
                      </a:endParaRPr>
                    </a:p>
                    <a:p>
                      <a:pPr>
                        <a:lnSpc>
                          <a:spcPct val="130000"/>
                        </a:lnSpc>
                        <a:spcAft>
                          <a:spcPts val="0"/>
                        </a:spcAft>
                      </a:pPr>
                      <a:r>
                        <a:rPr lang="it-IT" sz="1000" dirty="0" smtClean="0">
                          <a:solidFill>
                            <a:srgbClr val="0F243E"/>
                          </a:solidFill>
                          <a:latin typeface="Verdana"/>
                          <a:ea typeface="Times New Roman"/>
                          <a:cs typeface="GillSans-Light"/>
                        </a:rPr>
                        <a:t>Livelli A, B, C: il </a:t>
                      </a:r>
                      <a:r>
                        <a:rPr lang="it-IT" sz="1000" dirty="0">
                          <a:solidFill>
                            <a:srgbClr val="0F243E"/>
                          </a:solidFill>
                          <a:latin typeface="Verdana"/>
                          <a:ea typeface="Times New Roman"/>
                          <a:cs typeface="GillSans-Light"/>
                        </a:rPr>
                        <a:t>conseguimento della certificazione è basato su valutazioni relative alla conoscenza, all’esperienza ed alle competenze comportamentali del candidato svolte da una commissione esaminatrice. </a:t>
                      </a:r>
                      <a:r>
                        <a:rPr lang="it-IT" sz="1000" dirty="0" smtClean="0">
                          <a:solidFill>
                            <a:srgbClr val="0F243E"/>
                          </a:solidFill>
                          <a:latin typeface="Verdana"/>
                          <a:ea typeface="Times New Roman"/>
                          <a:cs typeface="GillSans-Light"/>
                        </a:rPr>
                        <a:t>Il </a:t>
                      </a:r>
                      <a:r>
                        <a:rPr lang="it-IT" sz="1000" dirty="0">
                          <a:solidFill>
                            <a:srgbClr val="0F243E"/>
                          </a:solidFill>
                          <a:latin typeface="Verdana"/>
                          <a:ea typeface="Times New Roman"/>
                          <a:cs typeface="GillSans-Light"/>
                        </a:rPr>
                        <a:t>candidato deve produrre un rapporto di progetto, realmente gestito,  e sostenere un colloquio di valutazione.</a:t>
                      </a:r>
                      <a:endParaRPr lang="it-IT" sz="1000" dirty="0">
                        <a:latin typeface="Verdana"/>
                        <a:ea typeface="Times New Roman"/>
                        <a:cs typeface="Verdana"/>
                      </a:endParaRPr>
                    </a:p>
                  </a:txBody>
                  <a:tcPr marL="68580" marR="68580" marT="0" marB="0"/>
                </a:tc>
                <a:tc>
                  <a:txBody>
                    <a:bodyPr/>
                    <a:lstStyle/>
                    <a:p>
                      <a:pPr>
                        <a:lnSpc>
                          <a:spcPct val="130000"/>
                        </a:lnSpc>
                        <a:spcAft>
                          <a:spcPts val="0"/>
                        </a:spcAft>
                      </a:pPr>
                      <a:r>
                        <a:rPr lang="it-IT" sz="1000" dirty="0">
                          <a:solidFill>
                            <a:srgbClr val="0F243E"/>
                          </a:solidFill>
                          <a:latin typeface="Verdana"/>
                          <a:ea typeface="Times New Roman"/>
                          <a:cs typeface="GillSans-Light"/>
                        </a:rPr>
                        <a:t>Basata su un esame che si</a:t>
                      </a:r>
                      <a:endParaRPr lang="it-IT" sz="1000" dirty="0">
                        <a:latin typeface="Verdana"/>
                        <a:ea typeface="Times New Roman"/>
                        <a:cs typeface="Verdana"/>
                      </a:endParaRPr>
                    </a:p>
                    <a:p>
                      <a:pPr>
                        <a:lnSpc>
                          <a:spcPct val="130000"/>
                        </a:lnSpc>
                        <a:spcAft>
                          <a:spcPts val="0"/>
                        </a:spcAft>
                      </a:pPr>
                      <a:r>
                        <a:rPr lang="it-IT" sz="1000" dirty="0">
                          <a:solidFill>
                            <a:srgbClr val="0F243E"/>
                          </a:solidFill>
                          <a:latin typeface="Verdana"/>
                          <a:ea typeface="Times New Roman"/>
                          <a:cs typeface="GillSans-Light"/>
                        </a:rPr>
                        <a:t>articola su due livelli:</a:t>
                      </a:r>
                      <a:endParaRPr lang="it-IT" sz="1000" dirty="0">
                        <a:latin typeface="Verdana"/>
                        <a:ea typeface="Times New Roman"/>
                        <a:cs typeface="Verdana"/>
                      </a:endParaRPr>
                    </a:p>
                    <a:p>
                      <a:pPr marL="342900" lvl="0" indent="-342900">
                        <a:lnSpc>
                          <a:spcPct val="130000"/>
                        </a:lnSpc>
                        <a:spcAft>
                          <a:spcPts val="0"/>
                        </a:spcAft>
                        <a:buFont typeface="Wingdings"/>
                        <a:buChar char=""/>
                      </a:pPr>
                      <a:r>
                        <a:rPr lang="it-IT" sz="1000" i="1" dirty="0" err="1">
                          <a:solidFill>
                            <a:srgbClr val="0F243E"/>
                          </a:solidFill>
                          <a:latin typeface="Verdana"/>
                          <a:ea typeface="Times New Roman"/>
                          <a:cs typeface="GillSans-LightItalic"/>
                        </a:rPr>
                        <a:t>Foundation-</a:t>
                      </a:r>
                      <a:r>
                        <a:rPr lang="it-IT" sz="1000" dirty="0" err="1">
                          <a:solidFill>
                            <a:srgbClr val="0F243E"/>
                          </a:solidFill>
                          <a:latin typeface="Verdana"/>
                          <a:ea typeface="Times New Roman"/>
                          <a:cs typeface="GillSans-Light"/>
                        </a:rPr>
                        <a:t>esame</a:t>
                      </a:r>
                      <a:r>
                        <a:rPr lang="it-IT" sz="1000" dirty="0">
                          <a:solidFill>
                            <a:srgbClr val="0F243E"/>
                          </a:solidFill>
                          <a:latin typeface="Verdana"/>
                          <a:ea typeface="Times New Roman"/>
                          <a:cs typeface="GillSans-Light"/>
                        </a:rPr>
                        <a:t> di tipo </a:t>
                      </a:r>
                      <a:r>
                        <a:rPr lang="en-US" sz="1000" dirty="0">
                          <a:solidFill>
                            <a:srgbClr val="0F243E"/>
                          </a:solidFill>
                          <a:latin typeface="Verdana"/>
                          <a:ea typeface="Times New Roman"/>
                          <a:cs typeface="GillSans-Light"/>
                        </a:rPr>
                        <a:t>Knowledge-based, </a:t>
                      </a:r>
                      <a:r>
                        <a:rPr lang="en-US" sz="1000" dirty="0" err="1">
                          <a:solidFill>
                            <a:srgbClr val="0F243E"/>
                          </a:solidFill>
                          <a:latin typeface="Verdana"/>
                          <a:ea typeface="Times New Roman"/>
                          <a:cs typeface="GillSans-Light"/>
                        </a:rPr>
                        <a:t>basato</a:t>
                      </a:r>
                      <a:r>
                        <a:rPr lang="en-US" sz="1000" dirty="0">
                          <a:solidFill>
                            <a:srgbClr val="0F243E"/>
                          </a:solidFill>
                          <a:latin typeface="Verdana"/>
                          <a:ea typeface="Times New Roman"/>
                          <a:cs typeface="GillSans-Light"/>
                        </a:rPr>
                        <a:t> </a:t>
                      </a:r>
                      <a:r>
                        <a:rPr lang="en-US" sz="1000" dirty="0" err="1">
                          <a:solidFill>
                            <a:srgbClr val="0F243E"/>
                          </a:solidFill>
                          <a:latin typeface="Verdana"/>
                          <a:ea typeface="Times New Roman"/>
                          <a:cs typeface="GillSans-Light"/>
                        </a:rPr>
                        <a:t>su</a:t>
                      </a:r>
                      <a:r>
                        <a:rPr lang="en-US" sz="1000" dirty="0">
                          <a:solidFill>
                            <a:srgbClr val="0F243E"/>
                          </a:solidFill>
                          <a:latin typeface="Verdana"/>
                          <a:ea typeface="Times New Roman"/>
                          <a:cs typeface="GillSans-Light"/>
                        </a:rPr>
                        <a:t> 75 </a:t>
                      </a:r>
                      <a:r>
                        <a:rPr lang="en-US" sz="1000" dirty="0" err="1">
                          <a:solidFill>
                            <a:srgbClr val="0F243E"/>
                          </a:solidFill>
                          <a:latin typeface="Verdana"/>
                          <a:ea typeface="Times New Roman"/>
                          <a:cs typeface="GillSans-Light"/>
                        </a:rPr>
                        <a:t>domande</a:t>
                      </a:r>
                      <a:r>
                        <a:rPr lang="en-US" sz="1000" dirty="0">
                          <a:solidFill>
                            <a:srgbClr val="0F243E"/>
                          </a:solidFill>
                          <a:latin typeface="Verdana"/>
                          <a:ea typeface="Times New Roman"/>
                          <a:cs typeface="GillSans-Light"/>
                        </a:rPr>
                        <a:t> in stile </a:t>
                      </a:r>
                      <a:r>
                        <a:rPr lang="en-US" sz="1000" dirty="0" smtClean="0">
                          <a:solidFill>
                            <a:srgbClr val="0F243E"/>
                          </a:solidFill>
                          <a:latin typeface="Verdana"/>
                          <a:ea typeface="Times New Roman"/>
                          <a:cs typeface="GillSans-Light"/>
                        </a:rPr>
                        <a:t>multi </a:t>
                      </a:r>
                      <a:r>
                        <a:rPr lang="en-US" sz="1000" dirty="0">
                          <a:solidFill>
                            <a:srgbClr val="0F243E"/>
                          </a:solidFill>
                          <a:latin typeface="Verdana"/>
                          <a:ea typeface="Times New Roman"/>
                          <a:cs typeface="GillSans-Light"/>
                        </a:rPr>
                        <a:t>choice</a:t>
                      </a:r>
                      <a:endParaRPr lang="it-IT" sz="1000" dirty="0">
                        <a:latin typeface="Verdana"/>
                        <a:ea typeface="Times New Roman"/>
                        <a:cs typeface="Verdana"/>
                      </a:endParaRPr>
                    </a:p>
                    <a:p>
                      <a:pPr marL="342900" lvl="0" indent="-342900">
                        <a:lnSpc>
                          <a:spcPct val="130000"/>
                        </a:lnSpc>
                        <a:spcAft>
                          <a:spcPts val="0"/>
                        </a:spcAft>
                        <a:buFont typeface="Wingdings"/>
                        <a:buChar char=""/>
                      </a:pPr>
                      <a:r>
                        <a:rPr lang="it-IT" sz="1000" i="1" dirty="0" err="1">
                          <a:solidFill>
                            <a:srgbClr val="0F243E"/>
                          </a:solidFill>
                          <a:latin typeface="Verdana"/>
                          <a:ea typeface="Times New Roman"/>
                          <a:cs typeface="GillSans-LightItalic"/>
                        </a:rPr>
                        <a:t>Practitione</a:t>
                      </a:r>
                      <a:r>
                        <a:rPr lang="it-IT" sz="1000" dirty="0" err="1">
                          <a:solidFill>
                            <a:srgbClr val="0F243E"/>
                          </a:solidFill>
                          <a:latin typeface="Verdana"/>
                          <a:ea typeface="Times New Roman"/>
                          <a:cs typeface="GillSans"/>
                        </a:rPr>
                        <a:t>r-</a:t>
                      </a:r>
                      <a:r>
                        <a:rPr lang="it-IT" sz="1000" dirty="0">
                          <a:solidFill>
                            <a:srgbClr val="0F243E"/>
                          </a:solidFill>
                          <a:latin typeface="Verdana"/>
                          <a:ea typeface="Times New Roman"/>
                          <a:cs typeface="GillSans"/>
                        </a:rPr>
                        <a:t> esame di tipo scritto di 3 ore con case </a:t>
                      </a:r>
                      <a:r>
                        <a:rPr lang="it-IT" sz="1000" dirty="0" err="1">
                          <a:solidFill>
                            <a:srgbClr val="0F243E"/>
                          </a:solidFill>
                          <a:latin typeface="Verdana"/>
                          <a:ea typeface="Times New Roman"/>
                          <a:cs typeface="GillSans"/>
                        </a:rPr>
                        <a:t>study</a:t>
                      </a:r>
                      <a:r>
                        <a:rPr lang="it-IT" sz="1000" dirty="0">
                          <a:solidFill>
                            <a:srgbClr val="0F243E"/>
                          </a:solidFill>
                          <a:latin typeface="Verdana"/>
                          <a:ea typeface="Times New Roman"/>
                          <a:cs typeface="GillSans"/>
                        </a:rPr>
                        <a:t>  di progetto </a:t>
                      </a:r>
                      <a:r>
                        <a:rPr lang="it-IT" sz="1000" dirty="0">
                          <a:solidFill>
                            <a:srgbClr val="0F243E"/>
                          </a:solidFill>
                          <a:latin typeface="Verdana"/>
                          <a:ea typeface="Times New Roman"/>
                          <a:cs typeface="GillSans-Light"/>
                        </a:rPr>
                        <a:t> su cui vengono poste 3 domande a risposta aperta.</a:t>
                      </a:r>
                      <a:endParaRPr lang="it-IT" sz="1000" dirty="0">
                        <a:latin typeface="Verdana"/>
                        <a:ea typeface="Times New Roman"/>
                        <a:cs typeface="Verdana"/>
                      </a:endParaRPr>
                    </a:p>
                  </a:txBody>
                  <a:tcPr marL="68580" marR="68580" marT="0" marB="0"/>
                </a:tc>
              </a:tr>
              <a:tr h="1188613">
                <a:tc>
                  <a:txBody>
                    <a:bodyPr/>
                    <a:lstStyle/>
                    <a:p>
                      <a:pPr>
                        <a:lnSpc>
                          <a:spcPct val="130000"/>
                        </a:lnSpc>
                        <a:spcAft>
                          <a:spcPts val="0"/>
                        </a:spcAft>
                      </a:pPr>
                      <a:r>
                        <a:rPr lang="it-IT" sz="1000" dirty="0">
                          <a:solidFill>
                            <a:schemeClr val="bg1"/>
                          </a:solidFill>
                          <a:latin typeface="Verdana"/>
                          <a:ea typeface="Times New Roman"/>
                          <a:cs typeface="GillSans"/>
                        </a:rPr>
                        <a:t>Validità della certificazione</a:t>
                      </a:r>
                      <a:endParaRPr lang="it-IT" sz="800" dirty="0">
                        <a:solidFill>
                          <a:schemeClr val="bg1"/>
                        </a:solidFill>
                        <a:latin typeface="Verdana"/>
                        <a:ea typeface="Times New Roman"/>
                        <a:cs typeface="Verdana"/>
                      </a:endParaRPr>
                    </a:p>
                  </a:txBody>
                  <a:tcPr marL="68580" marR="68580" marT="0" marB="0" anchor="ctr"/>
                </a:tc>
                <a:tc>
                  <a:txBody>
                    <a:bodyPr/>
                    <a:lstStyle/>
                    <a:p>
                      <a:pPr>
                        <a:lnSpc>
                          <a:spcPct val="130000"/>
                        </a:lnSpc>
                        <a:spcAft>
                          <a:spcPts val="0"/>
                        </a:spcAft>
                      </a:pPr>
                      <a:r>
                        <a:rPr lang="it-IT" sz="1000" dirty="0">
                          <a:solidFill>
                            <a:srgbClr val="0F243E"/>
                          </a:solidFill>
                          <a:latin typeface="Verdana"/>
                          <a:ea typeface="Times New Roman"/>
                          <a:cs typeface="GillSans-Light"/>
                        </a:rPr>
                        <a:t>CAPM – 5 anni senza bisogno di acquisire PDU. Dopo 5 anni la certificazione scade.</a:t>
                      </a:r>
                      <a:endParaRPr lang="it-IT" sz="1000" dirty="0">
                        <a:latin typeface="Verdana"/>
                        <a:ea typeface="Times New Roman"/>
                        <a:cs typeface="Verdana"/>
                      </a:endParaRPr>
                    </a:p>
                    <a:p>
                      <a:pPr>
                        <a:lnSpc>
                          <a:spcPct val="130000"/>
                        </a:lnSpc>
                        <a:spcAft>
                          <a:spcPts val="0"/>
                        </a:spcAft>
                      </a:pPr>
                      <a:r>
                        <a:rPr lang="it-IT" sz="1000" dirty="0">
                          <a:solidFill>
                            <a:srgbClr val="0F243E"/>
                          </a:solidFill>
                          <a:latin typeface="Verdana"/>
                          <a:ea typeface="Times New Roman"/>
                          <a:cs typeface="GillSans-Light"/>
                        </a:rPr>
                        <a:t>PMP- 3 anni. Rinnovabile</a:t>
                      </a:r>
                      <a:endParaRPr lang="it-IT" sz="1000" dirty="0">
                        <a:latin typeface="Verdana"/>
                        <a:ea typeface="Times New Roman"/>
                        <a:cs typeface="Verdana"/>
                      </a:endParaRPr>
                    </a:p>
                    <a:p>
                      <a:pPr>
                        <a:lnSpc>
                          <a:spcPct val="130000"/>
                        </a:lnSpc>
                        <a:spcAft>
                          <a:spcPts val="0"/>
                        </a:spcAft>
                      </a:pPr>
                      <a:r>
                        <a:rPr lang="it-IT" sz="1000" dirty="0" smtClean="0">
                          <a:solidFill>
                            <a:srgbClr val="0F243E"/>
                          </a:solidFill>
                          <a:latin typeface="Verdana"/>
                          <a:ea typeface="Times New Roman"/>
                          <a:cs typeface="GillSans-Light"/>
                        </a:rPr>
                        <a:t>Maturando </a:t>
                      </a:r>
                      <a:r>
                        <a:rPr lang="it-IT" sz="1000" dirty="0">
                          <a:solidFill>
                            <a:srgbClr val="0F243E"/>
                          </a:solidFill>
                          <a:latin typeface="Verdana"/>
                          <a:ea typeface="Times New Roman"/>
                          <a:cs typeface="GillSans-Light"/>
                        </a:rPr>
                        <a:t>almeno </a:t>
                      </a:r>
                      <a:r>
                        <a:rPr lang="it-IT" sz="1000" dirty="0" smtClean="0">
                          <a:solidFill>
                            <a:srgbClr val="0F243E"/>
                          </a:solidFill>
                          <a:latin typeface="Verdana"/>
                          <a:ea typeface="Times New Roman"/>
                          <a:cs typeface="GillSans-Light"/>
                        </a:rPr>
                        <a:t>60 </a:t>
                      </a:r>
                      <a:r>
                        <a:rPr lang="it-IT" sz="1000" dirty="0">
                          <a:solidFill>
                            <a:srgbClr val="0F243E"/>
                          </a:solidFill>
                          <a:latin typeface="Verdana"/>
                          <a:ea typeface="Times New Roman"/>
                          <a:cs typeface="GillSans-Light"/>
                        </a:rPr>
                        <a:t>PDU (crediti formativi). </a:t>
                      </a:r>
                      <a:endParaRPr lang="it-IT" sz="1000" dirty="0">
                        <a:latin typeface="Verdana"/>
                        <a:ea typeface="Times New Roman"/>
                        <a:cs typeface="Verdana"/>
                      </a:endParaRPr>
                    </a:p>
                  </a:txBody>
                  <a:tcPr marL="68580" marR="68580" marT="0" marB="0"/>
                </a:tc>
                <a:tc>
                  <a:txBody>
                    <a:bodyPr/>
                    <a:lstStyle/>
                    <a:p>
                      <a:pPr>
                        <a:lnSpc>
                          <a:spcPct val="130000"/>
                        </a:lnSpc>
                        <a:spcAft>
                          <a:spcPts val="0"/>
                        </a:spcAft>
                      </a:pPr>
                      <a:r>
                        <a:rPr lang="it-IT" sz="1000" dirty="0">
                          <a:solidFill>
                            <a:srgbClr val="0F243E"/>
                          </a:solidFill>
                          <a:latin typeface="Verdana"/>
                          <a:ea typeface="Times New Roman"/>
                          <a:cs typeface="GillSans-Light"/>
                        </a:rPr>
                        <a:t>Illimitata per il livello D</a:t>
                      </a:r>
                      <a:endParaRPr lang="it-IT" sz="1000" dirty="0">
                        <a:latin typeface="Verdana"/>
                        <a:ea typeface="Times New Roman"/>
                        <a:cs typeface="Verdana"/>
                      </a:endParaRPr>
                    </a:p>
                    <a:p>
                      <a:pPr>
                        <a:lnSpc>
                          <a:spcPct val="130000"/>
                        </a:lnSpc>
                        <a:spcAft>
                          <a:spcPts val="0"/>
                        </a:spcAft>
                      </a:pPr>
                      <a:r>
                        <a:rPr lang="it-IT" sz="1000" dirty="0" smtClean="0">
                          <a:solidFill>
                            <a:srgbClr val="0F243E"/>
                          </a:solidFill>
                          <a:latin typeface="Verdana"/>
                          <a:ea typeface="Times New Roman"/>
                          <a:cs typeface="GillSans-Light"/>
                        </a:rPr>
                        <a:t>Per gli altri livelli 5 </a:t>
                      </a:r>
                      <a:r>
                        <a:rPr lang="it-IT" sz="1000" dirty="0">
                          <a:solidFill>
                            <a:srgbClr val="0F243E"/>
                          </a:solidFill>
                          <a:latin typeface="Verdana"/>
                          <a:ea typeface="Times New Roman"/>
                          <a:cs typeface="GillSans-Light"/>
                        </a:rPr>
                        <a:t>anni e poi va ripresentato il CV aggiornato. </a:t>
                      </a:r>
                      <a:endParaRPr lang="it-IT" sz="1000" dirty="0">
                        <a:latin typeface="Verdana"/>
                        <a:ea typeface="Times New Roman"/>
                        <a:cs typeface="Verdana"/>
                      </a:endParaRPr>
                    </a:p>
                  </a:txBody>
                  <a:tcPr marL="68580" marR="68580" marT="0" marB="0"/>
                </a:tc>
                <a:tc>
                  <a:txBody>
                    <a:bodyPr/>
                    <a:lstStyle/>
                    <a:p>
                      <a:pPr>
                        <a:lnSpc>
                          <a:spcPct val="130000"/>
                        </a:lnSpc>
                        <a:spcAft>
                          <a:spcPts val="0"/>
                        </a:spcAft>
                      </a:pPr>
                      <a:r>
                        <a:rPr lang="it-IT" sz="1000" dirty="0" err="1">
                          <a:solidFill>
                            <a:srgbClr val="0F243E"/>
                          </a:solidFill>
                          <a:latin typeface="Verdana"/>
                          <a:ea typeface="Times New Roman"/>
                          <a:cs typeface="GillSans-Light"/>
                        </a:rPr>
                        <a:t>Foundation</a:t>
                      </a:r>
                      <a:r>
                        <a:rPr lang="it-IT" sz="1000" dirty="0">
                          <a:solidFill>
                            <a:srgbClr val="0F243E"/>
                          </a:solidFill>
                          <a:latin typeface="Verdana"/>
                          <a:ea typeface="Times New Roman"/>
                          <a:cs typeface="GillSans-Light"/>
                        </a:rPr>
                        <a:t> – illimitata. </a:t>
                      </a:r>
                      <a:endParaRPr lang="it-IT" sz="1000" dirty="0">
                        <a:latin typeface="Verdana"/>
                        <a:ea typeface="Times New Roman"/>
                        <a:cs typeface="Verdana"/>
                      </a:endParaRPr>
                    </a:p>
                    <a:p>
                      <a:pPr>
                        <a:lnSpc>
                          <a:spcPct val="130000"/>
                        </a:lnSpc>
                        <a:spcAft>
                          <a:spcPts val="0"/>
                        </a:spcAft>
                      </a:pPr>
                      <a:r>
                        <a:rPr lang="it-IT" sz="1000" dirty="0">
                          <a:solidFill>
                            <a:srgbClr val="0F243E"/>
                          </a:solidFill>
                          <a:latin typeface="Verdana"/>
                          <a:ea typeface="Times New Roman"/>
                          <a:cs typeface="GillSans-Light"/>
                        </a:rPr>
                        <a:t>I PRINCE2 </a:t>
                      </a:r>
                      <a:r>
                        <a:rPr lang="it-IT" sz="1000" dirty="0" err="1">
                          <a:solidFill>
                            <a:srgbClr val="0F243E"/>
                          </a:solidFill>
                          <a:latin typeface="Verdana"/>
                          <a:ea typeface="Times New Roman"/>
                          <a:cs typeface="GillSans-Light"/>
                        </a:rPr>
                        <a:t>Practitioner</a:t>
                      </a:r>
                      <a:r>
                        <a:rPr lang="it-IT" sz="1000" dirty="0">
                          <a:solidFill>
                            <a:srgbClr val="0F243E"/>
                          </a:solidFill>
                          <a:latin typeface="Verdana"/>
                          <a:ea typeface="Times New Roman"/>
                          <a:cs typeface="GillSans-Light"/>
                        </a:rPr>
                        <a:t> devono rifare l’esame ogni tre-cinque anni per mantenere la</a:t>
                      </a:r>
                      <a:endParaRPr lang="it-IT" sz="1000" dirty="0">
                        <a:latin typeface="Verdana"/>
                        <a:ea typeface="Times New Roman"/>
                        <a:cs typeface="Verdana"/>
                      </a:endParaRPr>
                    </a:p>
                    <a:p>
                      <a:pPr>
                        <a:lnSpc>
                          <a:spcPct val="130000"/>
                        </a:lnSpc>
                        <a:spcAft>
                          <a:spcPts val="0"/>
                        </a:spcAft>
                      </a:pPr>
                      <a:r>
                        <a:rPr lang="it-IT" sz="1000" dirty="0">
                          <a:solidFill>
                            <a:srgbClr val="0F243E"/>
                          </a:solidFill>
                          <a:latin typeface="Verdana"/>
                          <a:ea typeface="Times New Roman"/>
                          <a:cs typeface="GillSans-Light"/>
                        </a:rPr>
                        <a:t>certificazione (ma il mantenimento si basa su un solo caso di studio)</a:t>
                      </a:r>
                      <a:endParaRPr lang="it-IT" sz="1000" dirty="0">
                        <a:latin typeface="Verdana"/>
                        <a:ea typeface="Times New Roman"/>
                        <a:cs typeface="Verdana"/>
                      </a:endParaRPr>
                    </a:p>
                  </a:txBody>
                  <a:tcPr marL="68580" marR="68580" marT="0" marB="0"/>
                </a:tc>
              </a:tr>
            </a:tbl>
          </a:graphicData>
        </a:graphic>
      </p:graphicFrame>
      <p:sp>
        <p:nvSpPr>
          <p:cNvPr id="6" name="Rettangolo 5"/>
          <p:cNvSpPr/>
          <p:nvPr/>
        </p:nvSpPr>
        <p:spPr>
          <a:xfrm>
            <a:off x="2743200" y="1674813"/>
            <a:ext cx="1133475" cy="398462"/>
          </a:xfrm>
          <a:prstGeom prst="rect">
            <a:avLst/>
          </a:prstGeom>
          <a:blipFill rotWithShape="0">
            <a:blip r:embed="rId2"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ttangolo 6"/>
          <p:cNvSpPr/>
          <p:nvPr/>
        </p:nvSpPr>
        <p:spPr>
          <a:xfrm>
            <a:off x="5694363" y="1603375"/>
            <a:ext cx="598487" cy="534988"/>
          </a:xfrm>
          <a:prstGeom prst="rect">
            <a:avLst/>
          </a:prstGeom>
          <a:blipFill rotWithShape="0">
            <a:blip r:embed="rId3"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ttangolo 7"/>
          <p:cNvSpPr/>
          <p:nvPr/>
        </p:nvSpPr>
        <p:spPr>
          <a:xfrm>
            <a:off x="7677150" y="1643063"/>
            <a:ext cx="1033463" cy="449262"/>
          </a:xfrm>
          <a:prstGeom prst="rect">
            <a:avLst/>
          </a:prstGeom>
          <a:blipFill rotWithShape="0">
            <a:blip r:embed="rId4"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9357"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99358"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Certificazioni di PM</a:t>
            </a:r>
          </a:p>
        </p:txBody>
      </p:sp>
      <p:sp>
        <p:nvSpPr>
          <p:cNvPr id="99359"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99360"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99361"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14"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5"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99366"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19"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B991C6F-413E-4F7C-87FB-8FFCBE2F6CAC}" type="slidenum">
              <a:rPr lang="fr-FR" smtClean="0">
                <a:latin typeface="Lucida Sans" pitchFamily="34" charset="0"/>
                <a:cs typeface="Arial" charset="0"/>
              </a:rPr>
              <a:pPr fontAlgn="base">
                <a:spcBef>
                  <a:spcPct val="0"/>
                </a:spcBef>
                <a:spcAft>
                  <a:spcPct val="0"/>
                </a:spcAft>
              </a:pPr>
              <a:t>19</a:t>
            </a:fld>
            <a:endParaRPr lang="fr-FR" smtClean="0">
              <a:latin typeface="Lucida Sans" pitchFamily="34" charset="0"/>
              <a:cs typeface="Arial" charset="0"/>
            </a:endParaRPr>
          </a:p>
        </p:txBody>
      </p:sp>
      <p:sp>
        <p:nvSpPr>
          <p:cNvPr id="100354"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5F42CD61-3FB2-46B0-9A81-2EFC74E5C107}" type="slidenum">
              <a:rPr lang="fr-FR" sz="1100">
                <a:solidFill>
                  <a:srgbClr val="FFFFFF"/>
                </a:solidFill>
                <a:latin typeface="Lucida Sans" pitchFamily="34" charset="0"/>
              </a:rPr>
              <a:pPr/>
              <a:t>19</a:t>
            </a:fld>
            <a:endParaRPr lang="fr-FR" sz="1100">
              <a:solidFill>
                <a:srgbClr val="FFFFFF"/>
              </a:solidFill>
              <a:latin typeface="Lucida Sans" pitchFamily="34" charset="0"/>
            </a:endParaRPr>
          </a:p>
        </p:txBody>
      </p:sp>
      <p:sp>
        <p:nvSpPr>
          <p:cNvPr id="100355" name="Sottotitolo 33"/>
          <p:cNvSpPr>
            <a:spLocks noGrp="1"/>
          </p:cNvSpPr>
          <p:nvPr>
            <p:ph type="subTitle" idx="1"/>
          </p:nvPr>
        </p:nvSpPr>
        <p:spPr>
          <a:xfrm>
            <a:off x="693738" y="727075"/>
            <a:ext cx="7562850" cy="901700"/>
          </a:xfrm>
        </p:spPr>
        <p:txBody>
          <a:bodyPr/>
          <a:lstStyle/>
          <a:p>
            <a:pPr eaLnBrk="1" hangingPunct="1">
              <a:buFont typeface="+mj-lt"/>
              <a:buNone/>
            </a:pPr>
            <a:r>
              <a:rPr lang="it-IT" smtClean="0">
                <a:ea typeface="Lucida Bright"/>
              </a:rPr>
              <a:t>4. LE CERTIFICAZIONI DI PROJECT MANAGEMENT</a:t>
            </a:r>
          </a:p>
          <a:p>
            <a:pPr eaLnBrk="1" hangingPunct="1">
              <a:buFont typeface="+mj-lt"/>
              <a:buNone/>
            </a:pPr>
            <a:r>
              <a:rPr lang="it-IT" smtClean="0">
                <a:latin typeface="Lucida Sans" pitchFamily="34" charset="0"/>
                <a:ea typeface="Lucida Bright"/>
              </a:rPr>
              <a:t>IL RUOLO DELLE CERTIFICAZIONI </a:t>
            </a:r>
          </a:p>
        </p:txBody>
      </p:sp>
      <p:graphicFrame>
        <p:nvGraphicFramePr>
          <p:cNvPr id="11" name="Tabella 10"/>
          <p:cNvGraphicFramePr>
            <a:graphicFrameLocks noGrp="1"/>
          </p:cNvGraphicFramePr>
          <p:nvPr/>
        </p:nvGraphicFramePr>
        <p:xfrm>
          <a:off x="258763" y="1516063"/>
          <a:ext cx="8572500" cy="3482975"/>
        </p:xfrm>
        <a:graphic>
          <a:graphicData uri="http://schemas.openxmlformats.org/drawingml/2006/table">
            <a:tbl>
              <a:tblPr firstRow="1" firstCol="1" bandRow="1">
                <a:tableStyleId>{93296810-A885-4BE3-A3E7-6D5BEEA58F35}</a:tableStyleId>
              </a:tblPr>
              <a:tblGrid>
                <a:gridCol w="1112386"/>
                <a:gridCol w="3388176"/>
                <a:gridCol w="2914653"/>
                <a:gridCol w="1157285"/>
              </a:tblGrid>
              <a:tr h="313172">
                <a:tc>
                  <a:txBody>
                    <a:bodyPr/>
                    <a:lstStyle/>
                    <a:p>
                      <a:pPr>
                        <a:lnSpc>
                          <a:spcPct val="130000"/>
                        </a:lnSpc>
                        <a:spcAft>
                          <a:spcPts val="0"/>
                        </a:spcAft>
                      </a:pPr>
                      <a:r>
                        <a:rPr lang="it-IT" sz="1100" dirty="0"/>
                        <a:t>Ente certificatore</a:t>
                      </a:r>
                      <a:endParaRPr lang="it-IT" sz="1000" dirty="0">
                        <a:latin typeface="Verdana"/>
                        <a:ea typeface="Times New Roman"/>
                        <a:cs typeface="Verdana"/>
                      </a:endParaRPr>
                    </a:p>
                  </a:txBody>
                  <a:tcPr marL="42217" marR="42217" marT="0" marB="0" anchor="ctr"/>
                </a:tc>
                <a:tc>
                  <a:txBody>
                    <a:bodyPr/>
                    <a:lstStyle/>
                    <a:p>
                      <a:pPr algn="l">
                        <a:lnSpc>
                          <a:spcPct val="130000"/>
                        </a:lnSpc>
                        <a:spcAft>
                          <a:spcPts val="0"/>
                        </a:spcAft>
                      </a:pPr>
                      <a:r>
                        <a:rPr lang="it-IT" sz="1100" dirty="0" smtClean="0"/>
                        <a:t>            PMI</a:t>
                      </a:r>
                      <a:endParaRPr lang="it-IT" sz="1000" dirty="0">
                        <a:latin typeface="Verdana"/>
                        <a:ea typeface="Times New Roman"/>
                        <a:cs typeface="Verdana"/>
                      </a:endParaRPr>
                    </a:p>
                  </a:txBody>
                  <a:tcPr marL="42217" marR="42217" marT="0" marB="0" anchor="ctr"/>
                </a:tc>
                <a:tc>
                  <a:txBody>
                    <a:bodyPr/>
                    <a:lstStyle/>
                    <a:p>
                      <a:pPr algn="ctr">
                        <a:lnSpc>
                          <a:spcPct val="130000"/>
                        </a:lnSpc>
                        <a:spcAft>
                          <a:spcPts val="0"/>
                        </a:spcAft>
                      </a:pPr>
                      <a:r>
                        <a:rPr lang="en-US" sz="1100" dirty="0"/>
                        <a:t>IPMA </a:t>
                      </a:r>
                      <a:endParaRPr lang="it-IT" sz="1000" dirty="0">
                        <a:latin typeface="Verdana"/>
                        <a:ea typeface="Times New Roman"/>
                        <a:cs typeface="Verdana"/>
                      </a:endParaRPr>
                    </a:p>
                  </a:txBody>
                  <a:tcPr marL="42217" marR="42217" marT="0" marB="0" anchor="ctr"/>
                </a:tc>
                <a:tc>
                  <a:txBody>
                    <a:bodyPr/>
                    <a:lstStyle/>
                    <a:p>
                      <a:pPr algn="ctr">
                        <a:lnSpc>
                          <a:spcPct val="130000"/>
                        </a:lnSpc>
                        <a:spcAft>
                          <a:spcPts val="0"/>
                        </a:spcAft>
                      </a:pPr>
                      <a:r>
                        <a:rPr lang="en-US" sz="1100" dirty="0" smtClean="0"/>
                        <a:t>   PRINCE2</a:t>
                      </a:r>
                      <a:endParaRPr lang="it-IT" sz="1000" dirty="0">
                        <a:latin typeface="Verdana"/>
                        <a:ea typeface="Times New Roman"/>
                        <a:cs typeface="Verdana"/>
                      </a:endParaRPr>
                    </a:p>
                  </a:txBody>
                  <a:tcPr marL="42217" marR="42217" marT="0" marB="0" anchor="ctr"/>
                </a:tc>
              </a:tr>
              <a:tr h="3169803">
                <a:tc>
                  <a:txBody>
                    <a:bodyPr/>
                    <a:lstStyle/>
                    <a:p>
                      <a:pPr>
                        <a:lnSpc>
                          <a:spcPct val="130000"/>
                        </a:lnSpc>
                        <a:spcAft>
                          <a:spcPts val="0"/>
                        </a:spcAft>
                      </a:pPr>
                      <a:r>
                        <a:rPr lang="it-IT" sz="1000" dirty="0">
                          <a:solidFill>
                            <a:srgbClr val="0F243E"/>
                          </a:solidFill>
                          <a:latin typeface="Verdana"/>
                          <a:ea typeface="Times New Roman"/>
                          <a:cs typeface="GillSans"/>
                        </a:rPr>
                        <a:t>Prerequisiti</a:t>
                      </a:r>
                      <a:endParaRPr lang="it-IT" sz="800" dirty="0">
                        <a:latin typeface="Verdana"/>
                        <a:ea typeface="Times New Roman"/>
                        <a:cs typeface="Verdana"/>
                      </a:endParaRPr>
                    </a:p>
                  </a:txBody>
                  <a:tcPr marL="68580" marR="68580" marT="0" marB="0" anchor="ctr"/>
                </a:tc>
                <a:tc>
                  <a:txBody>
                    <a:bodyPr/>
                    <a:lstStyle/>
                    <a:p>
                      <a:pPr marL="179388" lvl="0" indent="-179388">
                        <a:lnSpc>
                          <a:spcPct val="130000"/>
                        </a:lnSpc>
                        <a:spcAft>
                          <a:spcPts val="0"/>
                        </a:spcAft>
                        <a:buFont typeface="Wingdings"/>
                        <a:buChar char=""/>
                      </a:pPr>
                      <a:r>
                        <a:rPr lang="it-IT" sz="1000" dirty="0">
                          <a:solidFill>
                            <a:srgbClr val="0F243E"/>
                          </a:solidFill>
                          <a:latin typeface="Verdana"/>
                          <a:ea typeface="Times New Roman"/>
                          <a:cs typeface="GillSans-Light"/>
                        </a:rPr>
                        <a:t>CAPM: 1.500 ore di esperienza come membro di un PM Team oppure 23 ore di formazione specifica.</a:t>
                      </a:r>
                      <a:endParaRPr lang="it-IT" sz="1000" dirty="0">
                        <a:latin typeface="Verdana"/>
                        <a:ea typeface="Times New Roman"/>
                        <a:cs typeface="Verdana"/>
                      </a:endParaRPr>
                    </a:p>
                    <a:p>
                      <a:pPr marL="179388" lvl="0" indent="-179388">
                        <a:lnSpc>
                          <a:spcPct val="130000"/>
                        </a:lnSpc>
                        <a:spcAft>
                          <a:spcPts val="0"/>
                        </a:spcAft>
                        <a:buFont typeface="Wingdings"/>
                        <a:buChar char=""/>
                      </a:pPr>
                      <a:r>
                        <a:rPr lang="it-IT" sz="1000" dirty="0">
                          <a:solidFill>
                            <a:srgbClr val="0F243E"/>
                          </a:solidFill>
                          <a:latin typeface="Verdana"/>
                          <a:ea typeface="Times New Roman"/>
                          <a:cs typeface="GillSans-Light"/>
                        </a:rPr>
                        <a:t>PMP: 35 ore di formazione specifica:</a:t>
                      </a:r>
                      <a:endParaRPr lang="it-IT" sz="1000" dirty="0">
                        <a:latin typeface="Verdana"/>
                        <a:ea typeface="Times New Roman"/>
                        <a:cs typeface="Verdana"/>
                      </a:endParaRPr>
                    </a:p>
                    <a:p>
                      <a:pPr marL="179388" indent="-179388">
                        <a:lnSpc>
                          <a:spcPct val="130000"/>
                        </a:lnSpc>
                        <a:spcAft>
                          <a:spcPts val="0"/>
                        </a:spcAft>
                      </a:pPr>
                      <a:r>
                        <a:rPr lang="it-IT" sz="1000" i="1" dirty="0">
                          <a:solidFill>
                            <a:srgbClr val="0F243E"/>
                          </a:solidFill>
                          <a:latin typeface="Verdana"/>
                          <a:ea typeface="Times New Roman"/>
                          <a:cs typeface="GillSans-LightItalic"/>
                        </a:rPr>
                        <a:t>- se in possesso di laurea</a:t>
                      </a:r>
                      <a:r>
                        <a:rPr lang="it-IT" sz="1000" dirty="0">
                          <a:solidFill>
                            <a:srgbClr val="0F243E"/>
                          </a:solidFill>
                          <a:latin typeface="Verdana"/>
                          <a:ea typeface="Times New Roman"/>
                          <a:cs typeface="GillSans"/>
                        </a:rPr>
                        <a:t>: </a:t>
                      </a:r>
                      <a:r>
                        <a:rPr lang="it-IT" sz="1000" dirty="0">
                          <a:solidFill>
                            <a:srgbClr val="0F243E"/>
                          </a:solidFill>
                          <a:latin typeface="Verdana"/>
                          <a:ea typeface="Times New Roman"/>
                          <a:cs typeface="GillSans-Light"/>
                        </a:rPr>
                        <a:t>minimo tre anni/36 mesi di esperienza lavorativa durante i quali almeno 4.500 spese conducendo e dirigendo task di progetto.</a:t>
                      </a:r>
                      <a:endParaRPr lang="it-IT" sz="1000" dirty="0">
                        <a:latin typeface="Verdana"/>
                        <a:ea typeface="Times New Roman"/>
                        <a:cs typeface="Verdana"/>
                      </a:endParaRPr>
                    </a:p>
                    <a:p>
                      <a:pPr marL="179388" indent="-179388">
                        <a:lnSpc>
                          <a:spcPct val="130000"/>
                        </a:lnSpc>
                        <a:spcAft>
                          <a:spcPts val="0"/>
                        </a:spcAft>
                      </a:pPr>
                      <a:r>
                        <a:rPr lang="it-IT" sz="1000" i="1" dirty="0">
                          <a:solidFill>
                            <a:srgbClr val="0F243E"/>
                          </a:solidFill>
                          <a:latin typeface="Verdana"/>
                          <a:ea typeface="Times New Roman"/>
                          <a:cs typeface="GillSans-LightItalic"/>
                        </a:rPr>
                        <a:t>- se in possesso di diploma: </a:t>
                      </a:r>
                      <a:r>
                        <a:rPr lang="it-IT" sz="1000" dirty="0">
                          <a:solidFill>
                            <a:srgbClr val="0F243E"/>
                          </a:solidFill>
                          <a:latin typeface="Verdana"/>
                          <a:ea typeface="Times New Roman"/>
                          <a:cs typeface="GillSans-Light"/>
                        </a:rPr>
                        <a:t>minimo cinque anni/60 mesi di esperienza lavorativa durante i quali almeno 7.500 spese conducendo e dirigendo task di progetto.</a:t>
                      </a:r>
                      <a:endParaRPr lang="it-IT" sz="1000" dirty="0">
                        <a:latin typeface="Verdana"/>
                        <a:ea typeface="Times New Roman"/>
                        <a:cs typeface="Verdana"/>
                      </a:endParaRPr>
                    </a:p>
                    <a:p>
                      <a:pPr marL="179388" lvl="0" indent="-179388">
                        <a:lnSpc>
                          <a:spcPct val="130000"/>
                        </a:lnSpc>
                        <a:spcAft>
                          <a:spcPts val="0"/>
                        </a:spcAft>
                        <a:buFont typeface="Wingdings"/>
                        <a:buChar char=""/>
                      </a:pPr>
                      <a:r>
                        <a:rPr lang="it-IT" sz="1000" dirty="0" err="1">
                          <a:solidFill>
                            <a:srgbClr val="0F243E"/>
                          </a:solidFill>
                          <a:latin typeface="Verdana"/>
                          <a:ea typeface="Times New Roman"/>
                          <a:cs typeface="GillSans-Light"/>
                        </a:rPr>
                        <a:t>PgMP</a:t>
                      </a:r>
                      <a:r>
                        <a:rPr lang="it-IT" sz="1000" dirty="0">
                          <a:solidFill>
                            <a:srgbClr val="0F243E"/>
                          </a:solidFill>
                          <a:latin typeface="Verdana"/>
                          <a:ea typeface="Times New Roman"/>
                          <a:cs typeface="GillSans-Light"/>
                        </a:rPr>
                        <a:t>: negli ultimi 15 anni esperienza lavorativa di </a:t>
                      </a:r>
                      <a:r>
                        <a:rPr lang="it-IT" sz="1000" dirty="0" smtClean="0">
                          <a:solidFill>
                            <a:srgbClr val="0F243E"/>
                          </a:solidFill>
                          <a:latin typeface="Verdana"/>
                          <a:ea typeface="Times New Roman"/>
                          <a:cs typeface="GillSans-Light"/>
                        </a:rPr>
                        <a:t>6.000 ore </a:t>
                      </a:r>
                      <a:r>
                        <a:rPr lang="it-IT" sz="1000" dirty="0">
                          <a:solidFill>
                            <a:srgbClr val="0F243E"/>
                          </a:solidFill>
                          <a:latin typeface="Verdana"/>
                          <a:ea typeface="Times New Roman"/>
                          <a:cs typeface="GillSans-Light"/>
                        </a:rPr>
                        <a:t>di project management e </a:t>
                      </a:r>
                      <a:r>
                        <a:rPr lang="it-IT" sz="1000" dirty="0" smtClean="0">
                          <a:solidFill>
                            <a:srgbClr val="0F243E"/>
                          </a:solidFill>
                          <a:latin typeface="Verdana"/>
                          <a:ea typeface="Times New Roman"/>
                          <a:cs typeface="GillSans-Light"/>
                        </a:rPr>
                        <a:t>6.000 ore di </a:t>
                      </a:r>
                      <a:r>
                        <a:rPr lang="it-IT" sz="1000" dirty="0" err="1">
                          <a:solidFill>
                            <a:srgbClr val="0F243E"/>
                          </a:solidFill>
                          <a:latin typeface="Verdana"/>
                          <a:ea typeface="Times New Roman"/>
                          <a:cs typeface="GillSans-Light"/>
                        </a:rPr>
                        <a:t>program</a:t>
                      </a:r>
                      <a:r>
                        <a:rPr lang="it-IT" sz="1000" dirty="0">
                          <a:solidFill>
                            <a:srgbClr val="0F243E"/>
                          </a:solidFill>
                          <a:latin typeface="Verdana"/>
                          <a:ea typeface="Times New Roman"/>
                          <a:cs typeface="GillSans-Light"/>
                        </a:rPr>
                        <a:t> management.</a:t>
                      </a:r>
                      <a:endParaRPr lang="it-IT" sz="1000" dirty="0">
                        <a:latin typeface="Verdana"/>
                        <a:ea typeface="Times New Roman"/>
                        <a:cs typeface="Verdana"/>
                      </a:endParaRPr>
                    </a:p>
                  </a:txBody>
                  <a:tcPr marL="68580" marR="68580" marT="0" marB="0" anchor="ctr"/>
                </a:tc>
                <a:tc>
                  <a:txBody>
                    <a:bodyPr/>
                    <a:lstStyle/>
                    <a:p>
                      <a:pPr marL="342900" lvl="0" indent="-342900">
                        <a:lnSpc>
                          <a:spcPct val="130000"/>
                        </a:lnSpc>
                        <a:spcAft>
                          <a:spcPts val="0"/>
                        </a:spcAft>
                        <a:buFont typeface="Wingdings"/>
                        <a:buChar char=""/>
                      </a:pPr>
                      <a:r>
                        <a:rPr lang="it-IT" sz="1000" dirty="0" smtClean="0">
                          <a:solidFill>
                            <a:srgbClr val="0F243E"/>
                          </a:solidFill>
                          <a:latin typeface="Verdana"/>
                          <a:ea typeface="Times New Roman"/>
                          <a:cs typeface="GillSans-Light"/>
                        </a:rPr>
                        <a:t>Livello </a:t>
                      </a:r>
                      <a:r>
                        <a:rPr lang="it-IT" sz="1000" dirty="0">
                          <a:solidFill>
                            <a:srgbClr val="0F243E"/>
                          </a:solidFill>
                          <a:latin typeface="Verdana"/>
                          <a:ea typeface="Times New Roman"/>
                          <a:cs typeface="GillSans-Light"/>
                        </a:rPr>
                        <a:t>D: nessun prerequisito</a:t>
                      </a:r>
                      <a:endParaRPr lang="it-IT" sz="1000" dirty="0">
                        <a:latin typeface="Verdana"/>
                        <a:ea typeface="Times New Roman"/>
                        <a:cs typeface="Verdana"/>
                      </a:endParaRPr>
                    </a:p>
                    <a:p>
                      <a:pPr marL="342900" lvl="0" indent="-342900">
                        <a:lnSpc>
                          <a:spcPct val="130000"/>
                        </a:lnSpc>
                        <a:spcAft>
                          <a:spcPts val="0"/>
                        </a:spcAft>
                        <a:buFont typeface="Wingdings"/>
                        <a:buChar char=""/>
                      </a:pPr>
                      <a:r>
                        <a:rPr lang="it-IT" sz="1000" dirty="0">
                          <a:solidFill>
                            <a:srgbClr val="0F243E"/>
                          </a:solidFill>
                          <a:latin typeface="Verdana"/>
                          <a:ea typeface="Times New Roman"/>
                          <a:cs typeface="GillSans-Light"/>
                        </a:rPr>
                        <a:t>Livello C: almeno tre anni di esperienza nell’ambito del Project Management. Responsabilità di leadership su progetti di limitata complessità.</a:t>
                      </a:r>
                      <a:endParaRPr lang="it-IT" sz="1000" dirty="0">
                        <a:latin typeface="Verdana"/>
                        <a:ea typeface="Times New Roman"/>
                        <a:cs typeface="Verdana"/>
                      </a:endParaRPr>
                    </a:p>
                    <a:p>
                      <a:pPr marL="342900" lvl="0" indent="-342900">
                        <a:lnSpc>
                          <a:spcPct val="130000"/>
                        </a:lnSpc>
                        <a:spcAft>
                          <a:spcPts val="0"/>
                        </a:spcAft>
                        <a:buFont typeface="Wingdings"/>
                        <a:buChar char=""/>
                      </a:pPr>
                      <a:r>
                        <a:rPr lang="it-IT" sz="1000" dirty="0">
                          <a:solidFill>
                            <a:srgbClr val="0F243E"/>
                          </a:solidFill>
                          <a:latin typeface="Verdana"/>
                          <a:ea typeface="Times New Roman"/>
                          <a:cs typeface="GillSans-Light"/>
                        </a:rPr>
                        <a:t>Livello B: almeno cinque anni di esperienza nell’ambito del Project Management di cui tre come responsabile d progetti complessi.</a:t>
                      </a:r>
                      <a:endParaRPr lang="it-IT" sz="1000" dirty="0">
                        <a:latin typeface="Verdana"/>
                        <a:ea typeface="Times New Roman"/>
                        <a:cs typeface="Verdana"/>
                      </a:endParaRPr>
                    </a:p>
                    <a:p>
                      <a:pPr marL="342900" lvl="0" indent="-342900">
                        <a:lnSpc>
                          <a:spcPct val="130000"/>
                        </a:lnSpc>
                        <a:spcAft>
                          <a:spcPts val="0"/>
                        </a:spcAft>
                        <a:buFont typeface="Wingdings"/>
                        <a:buChar char=""/>
                      </a:pPr>
                      <a:r>
                        <a:rPr lang="it-IT" sz="1000" dirty="0">
                          <a:solidFill>
                            <a:srgbClr val="0F243E"/>
                          </a:solidFill>
                          <a:latin typeface="Verdana"/>
                          <a:ea typeface="Times New Roman"/>
                          <a:cs typeface="GillSans-Light"/>
                        </a:rPr>
                        <a:t>Livello A: almeno cinque anni di</a:t>
                      </a:r>
                      <a:endParaRPr lang="it-IT" sz="1000" dirty="0">
                        <a:latin typeface="Verdana"/>
                        <a:ea typeface="Times New Roman"/>
                        <a:cs typeface="Verdana"/>
                      </a:endParaRPr>
                    </a:p>
                    <a:p>
                      <a:pPr marL="201930">
                        <a:lnSpc>
                          <a:spcPct val="130000"/>
                        </a:lnSpc>
                        <a:spcAft>
                          <a:spcPts val="0"/>
                        </a:spcAft>
                      </a:pPr>
                      <a:r>
                        <a:rPr lang="it-IT" sz="1000" dirty="0">
                          <a:solidFill>
                            <a:srgbClr val="0F243E"/>
                          </a:solidFill>
                          <a:latin typeface="Verdana"/>
                          <a:ea typeface="Times New Roman"/>
                          <a:cs typeface="GillSans-Light"/>
                        </a:rPr>
                        <a:t>esperienza nella gestione di portfolio, programmi o </a:t>
                      </a:r>
                      <a:r>
                        <a:rPr lang="it-IT" sz="1000" dirty="0" err="1">
                          <a:solidFill>
                            <a:srgbClr val="0F243E"/>
                          </a:solidFill>
                          <a:latin typeface="Verdana"/>
                          <a:ea typeface="Times New Roman"/>
                          <a:cs typeface="GillSans-Light"/>
                        </a:rPr>
                        <a:t>multiproject</a:t>
                      </a:r>
                      <a:r>
                        <a:rPr lang="it-IT" sz="1000" dirty="0">
                          <a:solidFill>
                            <a:srgbClr val="0F243E"/>
                          </a:solidFill>
                          <a:latin typeface="Verdana"/>
                          <a:ea typeface="Times New Roman"/>
                          <a:cs typeface="GillSans-Light"/>
                        </a:rPr>
                        <a:t>. Di questi almeno tre anni di responsabilità nel portfolio management di un’organizzazione.</a:t>
                      </a:r>
                      <a:endParaRPr lang="it-IT" sz="1000" dirty="0">
                        <a:latin typeface="Verdana"/>
                        <a:ea typeface="Times New Roman"/>
                        <a:cs typeface="Verdana"/>
                      </a:endParaRPr>
                    </a:p>
                  </a:txBody>
                  <a:tcPr marL="68580" marR="68580" marT="0" marB="0" anchor="ctr"/>
                </a:tc>
                <a:tc>
                  <a:txBody>
                    <a:bodyPr/>
                    <a:lstStyle/>
                    <a:p>
                      <a:pPr>
                        <a:lnSpc>
                          <a:spcPct val="130000"/>
                        </a:lnSpc>
                        <a:spcAft>
                          <a:spcPts val="0"/>
                        </a:spcAft>
                      </a:pPr>
                      <a:r>
                        <a:rPr lang="it-IT" sz="900" dirty="0">
                          <a:solidFill>
                            <a:srgbClr val="0F243E"/>
                          </a:solidFill>
                          <a:latin typeface="Verdana"/>
                          <a:ea typeface="Times New Roman"/>
                          <a:cs typeface="GillSans-Light"/>
                        </a:rPr>
                        <a:t>Non richiesti</a:t>
                      </a:r>
                      <a:endParaRPr lang="it-IT" sz="800" dirty="0">
                        <a:latin typeface="Verdana"/>
                        <a:ea typeface="Times New Roman"/>
                        <a:cs typeface="Verdana"/>
                      </a:endParaRPr>
                    </a:p>
                  </a:txBody>
                  <a:tcPr marL="68580" marR="68580" marT="0" marB="0" anchor="ctr"/>
                </a:tc>
              </a:tr>
            </a:tbl>
          </a:graphicData>
        </a:graphic>
      </p:graphicFrame>
      <p:pic>
        <p:nvPicPr>
          <p:cNvPr id="100373" name="Picture 2"/>
          <p:cNvPicPr>
            <a:picLocks noChangeAspect="1" noChangeArrowheads="1"/>
          </p:cNvPicPr>
          <p:nvPr/>
        </p:nvPicPr>
        <p:blipFill>
          <a:blip r:embed="rId2"/>
          <a:srcRect/>
          <a:stretch>
            <a:fillRect/>
          </a:stretch>
        </p:blipFill>
        <p:spPr bwMode="auto">
          <a:xfrm>
            <a:off x="1589088" y="5041900"/>
            <a:ext cx="6064250" cy="1816100"/>
          </a:xfrm>
          <a:prstGeom prst="rect">
            <a:avLst/>
          </a:prstGeom>
          <a:noFill/>
          <a:ln w="9525">
            <a:noFill/>
            <a:miter lim="800000"/>
            <a:headEnd/>
            <a:tailEnd/>
          </a:ln>
        </p:spPr>
      </p:pic>
      <p:sp>
        <p:nvSpPr>
          <p:cNvPr id="100374"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0375"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Certificazioni di PM</a:t>
            </a:r>
          </a:p>
        </p:txBody>
      </p:sp>
      <p:sp>
        <p:nvSpPr>
          <p:cNvPr id="100376"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0377"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0378"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20"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1"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4"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0383"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27"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u numéro de diapositive 1"/>
          <p:cNvSpPr>
            <a:spLocks noGrp="1"/>
          </p:cNvSpPr>
          <p:nvPr>
            <p:ph type="sldNum" sz="quarter" idx="16"/>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738EE26A-7F5C-4207-AED6-B92C8E6A5B51}" type="slidenum">
              <a:rPr lang="fr-FR" smtClean="0">
                <a:solidFill>
                  <a:srgbClr val="FFFFFF"/>
                </a:solidFill>
                <a:latin typeface="Lucida Sans" pitchFamily="34" charset="0"/>
                <a:cs typeface="Arial" charset="0"/>
              </a:rPr>
              <a:pPr fontAlgn="base">
                <a:spcBef>
                  <a:spcPct val="0"/>
                </a:spcBef>
                <a:spcAft>
                  <a:spcPct val="0"/>
                </a:spcAft>
              </a:pPr>
              <a:t>2</a:t>
            </a:fld>
            <a:endParaRPr lang="fr-FR" smtClean="0">
              <a:solidFill>
                <a:srgbClr val="FFFFFF"/>
              </a:solidFill>
              <a:latin typeface="Lucida Sans" pitchFamily="34" charset="0"/>
              <a:cs typeface="Arial" charset="0"/>
            </a:endParaRPr>
          </a:p>
        </p:txBody>
      </p:sp>
      <p:sp>
        <p:nvSpPr>
          <p:cNvPr id="26" name="Espace réservé du texte 5"/>
          <p:cNvSpPr>
            <a:spLocks noGrp="1"/>
          </p:cNvSpPr>
          <p:nvPr>
            <p:ph type="body" sz="quarter" idx="13"/>
          </p:nvPr>
        </p:nvSpPr>
        <p:spPr>
          <a:xfrm>
            <a:off x="582613" y="1587500"/>
            <a:ext cx="3738562" cy="1295400"/>
          </a:xfrm>
        </p:spPr>
        <p:txBody>
          <a:bodyPr/>
          <a:lstStyle/>
          <a:p>
            <a:pPr eaLnBrk="1" hangingPunct="1">
              <a:defRPr/>
            </a:pPr>
            <a:r>
              <a:rPr lang="fr-FR" dirty="0" smtClean="0">
                <a:solidFill>
                  <a:schemeClr val="accent6"/>
                </a:solidFill>
                <a:latin typeface="+mn-lt"/>
                <a:ea typeface="+mn-ea"/>
              </a:rPr>
              <a:t>01—</a:t>
            </a:r>
          </a:p>
          <a:p>
            <a:pPr eaLnBrk="1" hangingPunct="1">
              <a:defRPr/>
            </a:pPr>
            <a:r>
              <a:rPr lang="fr-FR" sz="2400" kern="0" spc="250" dirty="0">
                <a:solidFill>
                  <a:schemeClr val="accent6"/>
                </a:solidFill>
                <a:latin typeface="+mj-lt"/>
                <a:ea typeface="+mn-ea"/>
              </a:rPr>
              <a:t>LEADER GLOBALE</a:t>
            </a:r>
            <a:r>
              <a:rPr lang="fr-FR" sz="2400" kern="0" spc="250" dirty="0" smtClean="0">
                <a:solidFill>
                  <a:schemeClr val="accent6"/>
                </a:solidFill>
                <a:latin typeface="Lucida Sans"/>
                <a:ea typeface="+mn-ea"/>
              </a:rPr>
              <a:t/>
            </a:r>
            <a:br>
              <a:rPr lang="fr-FR" sz="2400" kern="0" spc="250" dirty="0" smtClean="0">
                <a:solidFill>
                  <a:schemeClr val="accent6"/>
                </a:solidFill>
                <a:latin typeface="Lucida Sans"/>
                <a:ea typeface="+mn-ea"/>
              </a:rPr>
            </a:br>
            <a:endParaRPr lang="fr-FR" sz="2800" kern="0" spc="250" dirty="0">
              <a:solidFill>
                <a:schemeClr val="accent6"/>
              </a:solidFill>
              <a:latin typeface="Lucida Sans"/>
              <a:ea typeface="+mn-ea"/>
            </a:endParaRPr>
          </a:p>
        </p:txBody>
      </p:sp>
      <p:sp>
        <p:nvSpPr>
          <p:cNvPr id="27" name="Espace réservé du texte 5"/>
          <p:cNvSpPr>
            <a:spLocks noGrp="1"/>
          </p:cNvSpPr>
          <p:nvPr>
            <p:ph type="body" sz="quarter" idx="13"/>
          </p:nvPr>
        </p:nvSpPr>
        <p:spPr>
          <a:xfrm>
            <a:off x="4583113" y="1587500"/>
            <a:ext cx="4475162" cy="1289050"/>
          </a:xfrm>
        </p:spPr>
        <p:txBody>
          <a:bodyPr/>
          <a:lstStyle/>
          <a:p>
            <a:pPr eaLnBrk="1" hangingPunct="1">
              <a:defRPr/>
            </a:pPr>
            <a:r>
              <a:rPr lang="fr-FR" dirty="0" smtClean="0">
                <a:solidFill>
                  <a:srgbClr val="5C7F92"/>
                </a:solidFill>
                <a:latin typeface="+mn-lt"/>
                <a:ea typeface="+mn-ea"/>
              </a:rPr>
              <a:t>04</a:t>
            </a:r>
            <a:r>
              <a:rPr lang="fr-FR" dirty="0">
                <a:solidFill>
                  <a:schemeClr val="accent6"/>
                </a:solidFill>
                <a:ea typeface="+mn-ea"/>
              </a:rPr>
              <a:t>—</a:t>
            </a:r>
            <a:endParaRPr lang="fr-FR" dirty="0" smtClean="0">
              <a:solidFill>
                <a:srgbClr val="5C7F92"/>
              </a:solidFill>
              <a:latin typeface="+mn-lt"/>
              <a:ea typeface="+mn-ea"/>
            </a:endParaRPr>
          </a:p>
          <a:p>
            <a:pPr eaLnBrk="1" hangingPunct="1">
              <a:defRPr/>
            </a:pPr>
            <a:r>
              <a:rPr lang="fr-FR" sz="2400" kern="0" spc="250" dirty="0" smtClean="0">
                <a:solidFill>
                  <a:srgbClr val="5C7F92"/>
                </a:solidFill>
                <a:latin typeface="+mj-lt"/>
                <a:ea typeface="+mn-ea"/>
              </a:rPr>
              <a:t>LE CERTIFICAZIONI DI PROJECT MANAGEMENT</a:t>
            </a:r>
            <a:endParaRPr lang="fr-FR" sz="2800" kern="0" spc="250" dirty="0">
              <a:solidFill>
                <a:srgbClr val="5C7F92"/>
              </a:solidFill>
              <a:latin typeface="Lucida Sans"/>
              <a:ea typeface="+mn-ea"/>
            </a:endParaRPr>
          </a:p>
        </p:txBody>
      </p:sp>
      <p:cxnSp>
        <p:nvCxnSpPr>
          <p:cNvPr id="28" name="Connecteur droit 27"/>
          <p:cNvCxnSpPr/>
          <p:nvPr/>
        </p:nvCxnSpPr>
        <p:spPr>
          <a:xfrm>
            <a:off x="4703763" y="1557338"/>
            <a:ext cx="3779837"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4703763" y="2941638"/>
            <a:ext cx="3779837"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4703763" y="4300538"/>
            <a:ext cx="3779837"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665163" y="1557338"/>
            <a:ext cx="3779837"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a:off x="665163" y="2941638"/>
            <a:ext cx="3779837"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3" name="Connecteur droit 32"/>
          <p:cNvCxnSpPr/>
          <p:nvPr/>
        </p:nvCxnSpPr>
        <p:spPr>
          <a:xfrm>
            <a:off x="665163" y="4300538"/>
            <a:ext cx="3779837" cy="0"/>
          </a:xfrm>
          <a:prstGeom prst="line">
            <a:avLst/>
          </a:prstGeom>
          <a:ln w="3175"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Espace réservé du texte 5"/>
          <p:cNvSpPr>
            <a:spLocks noGrp="1"/>
          </p:cNvSpPr>
          <p:nvPr>
            <p:ph type="body" sz="quarter" idx="13"/>
          </p:nvPr>
        </p:nvSpPr>
        <p:spPr>
          <a:xfrm>
            <a:off x="4583113" y="2949575"/>
            <a:ext cx="4043362" cy="1289050"/>
          </a:xfrm>
        </p:spPr>
        <p:txBody>
          <a:bodyPr/>
          <a:lstStyle/>
          <a:p>
            <a:pPr eaLnBrk="1" hangingPunct="1">
              <a:defRPr/>
            </a:pPr>
            <a:r>
              <a:rPr lang="fr-FR" dirty="0" smtClean="0">
                <a:solidFill>
                  <a:srgbClr val="5C7F92"/>
                </a:solidFill>
                <a:latin typeface="+mn-lt"/>
                <a:ea typeface="+mn-ea"/>
              </a:rPr>
              <a:t>05</a:t>
            </a:r>
            <a:r>
              <a:rPr lang="fr-FR" dirty="0">
                <a:solidFill>
                  <a:schemeClr val="accent6"/>
                </a:solidFill>
                <a:ea typeface="+mn-ea"/>
              </a:rPr>
              <a:t>—</a:t>
            </a:r>
            <a:endParaRPr lang="fr-FR" dirty="0" smtClean="0">
              <a:solidFill>
                <a:srgbClr val="5C7F92"/>
              </a:solidFill>
              <a:latin typeface="+mn-lt"/>
              <a:ea typeface="+mn-ea"/>
            </a:endParaRPr>
          </a:p>
          <a:p>
            <a:pPr eaLnBrk="1" hangingPunct="1">
              <a:defRPr/>
            </a:pPr>
            <a:r>
              <a:rPr lang="fr-FR" sz="2400" kern="0" spc="250" dirty="0" smtClean="0">
                <a:solidFill>
                  <a:srgbClr val="5C7F92"/>
                </a:solidFill>
                <a:latin typeface="+mj-lt"/>
                <a:ea typeface="+mn-ea"/>
              </a:rPr>
              <a:t>GLI STANDARD</a:t>
            </a:r>
            <a:endParaRPr lang="fr-FR" sz="2800" kern="0" spc="250" dirty="0">
              <a:solidFill>
                <a:srgbClr val="5C7F92"/>
              </a:solidFill>
              <a:latin typeface="Lucida Sans"/>
              <a:ea typeface="+mn-ea"/>
            </a:endParaRPr>
          </a:p>
        </p:txBody>
      </p:sp>
      <p:sp>
        <p:nvSpPr>
          <p:cNvPr id="35" name="Espace réservé du texte 5"/>
          <p:cNvSpPr>
            <a:spLocks noGrp="1"/>
          </p:cNvSpPr>
          <p:nvPr>
            <p:ph type="body" sz="quarter" idx="13"/>
          </p:nvPr>
        </p:nvSpPr>
        <p:spPr>
          <a:xfrm>
            <a:off x="4583113" y="4305300"/>
            <a:ext cx="4043362" cy="1563688"/>
          </a:xfrm>
        </p:spPr>
        <p:txBody>
          <a:bodyPr/>
          <a:lstStyle/>
          <a:p>
            <a:pPr eaLnBrk="1" hangingPunct="1">
              <a:defRPr/>
            </a:pPr>
            <a:r>
              <a:rPr lang="fr-FR" dirty="0" smtClean="0">
                <a:solidFill>
                  <a:srgbClr val="5C7F92"/>
                </a:solidFill>
                <a:latin typeface="+mn-lt"/>
                <a:ea typeface="+mn-ea"/>
              </a:rPr>
              <a:t>06</a:t>
            </a:r>
            <a:r>
              <a:rPr lang="fr-FR" dirty="0">
                <a:solidFill>
                  <a:schemeClr val="accent6"/>
                </a:solidFill>
                <a:ea typeface="+mn-ea"/>
              </a:rPr>
              <a:t>—</a:t>
            </a:r>
            <a:endParaRPr lang="fr-FR" dirty="0" smtClean="0">
              <a:solidFill>
                <a:srgbClr val="5C7F92"/>
              </a:solidFill>
              <a:latin typeface="+mn-lt"/>
              <a:ea typeface="+mn-ea"/>
            </a:endParaRPr>
          </a:p>
          <a:p>
            <a:pPr eaLnBrk="1" hangingPunct="1">
              <a:defRPr/>
            </a:pPr>
            <a:r>
              <a:rPr lang="fr-FR" sz="2400" kern="0" spc="250" dirty="0">
                <a:solidFill>
                  <a:srgbClr val="5C7F92"/>
                </a:solidFill>
                <a:latin typeface="+mj-lt"/>
                <a:ea typeface="+mn-ea"/>
              </a:rPr>
              <a:t>LE KNOWLEDGE </a:t>
            </a:r>
            <a:r>
              <a:rPr lang="fr-FR" sz="2400" kern="0" spc="250" dirty="0" smtClean="0">
                <a:solidFill>
                  <a:srgbClr val="5C7F92"/>
                </a:solidFill>
                <a:latin typeface="+mj-lt"/>
                <a:ea typeface="+mn-ea"/>
              </a:rPr>
              <a:t>AREA DEL </a:t>
            </a:r>
            <a:r>
              <a:rPr lang="fr-FR" sz="2400" kern="0" spc="250" dirty="0">
                <a:solidFill>
                  <a:srgbClr val="5C7F92"/>
                </a:solidFill>
                <a:latin typeface="+mj-lt"/>
                <a:ea typeface="+mn-ea"/>
              </a:rPr>
              <a:t>PROJECT MANAGEMENT</a:t>
            </a:r>
          </a:p>
        </p:txBody>
      </p:sp>
      <p:sp>
        <p:nvSpPr>
          <p:cNvPr id="36" name="Espace réservé du texte 5"/>
          <p:cNvSpPr>
            <a:spLocks noGrp="1"/>
          </p:cNvSpPr>
          <p:nvPr>
            <p:ph type="body" sz="quarter" idx="13"/>
          </p:nvPr>
        </p:nvSpPr>
        <p:spPr>
          <a:xfrm>
            <a:off x="582613" y="2949575"/>
            <a:ext cx="3738562" cy="1296988"/>
          </a:xfrm>
        </p:spPr>
        <p:txBody>
          <a:bodyPr/>
          <a:lstStyle/>
          <a:p>
            <a:pPr eaLnBrk="1" hangingPunct="1">
              <a:defRPr/>
            </a:pPr>
            <a:r>
              <a:rPr lang="fr-FR" dirty="0" smtClean="0">
                <a:solidFill>
                  <a:schemeClr val="accent6"/>
                </a:solidFill>
                <a:latin typeface="+mn-lt"/>
                <a:ea typeface="+mn-ea"/>
              </a:rPr>
              <a:t>02</a:t>
            </a:r>
            <a:r>
              <a:rPr lang="fr-FR" dirty="0">
                <a:solidFill>
                  <a:schemeClr val="accent6"/>
                </a:solidFill>
                <a:ea typeface="+mn-ea"/>
              </a:rPr>
              <a:t>—</a:t>
            </a:r>
            <a:endParaRPr lang="fr-FR" dirty="0" smtClean="0">
              <a:solidFill>
                <a:schemeClr val="accent6"/>
              </a:solidFill>
              <a:latin typeface="+mn-lt"/>
              <a:ea typeface="+mn-ea"/>
            </a:endParaRPr>
          </a:p>
          <a:p>
            <a:pPr eaLnBrk="1" hangingPunct="1">
              <a:defRPr/>
            </a:pPr>
            <a:r>
              <a:rPr lang="fr-FR" sz="2400" kern="0" spc="250" dirty="0">
                <a:solidFill>
                  <a:schemeClr val="accent6"/>
                </a:solidFill>
                <a:latin typeface="+mj-lt"/>
                <a:ea typeface="+mn-ea"/>
              </a:rPr>
              <a:t>CHE COSA FACCIAMO?</a:t>
            </a:r>
          </a:p>
          <a:p>
            <a:pPr eaLnBrk="1" hangingPunct="1">
              <a:defRPr/>
            </a:pPr>
            <a:endParaRPr lang="fr-FR" sz="2800" kern="0" spc="250" dirty="0">
              <a:solidFill>
                <a:schemeClr val="accent6"/>
              </a:solidFill>
              <a:latin typeface="Lucida Sans"/>
              <a:ea typeface="+mn-ea"/>
            </a:endParaRPr>
          </a:p>
        </p:txBody>
      </p:sp>
      <p:sp>
        <p:nvSpPr>
          <p:cNvPr id="37" name="Espace réservé du texte 5"/>
          <p:cNvSpPr>
            <a:spLocks noGrp="1"/>
          </p:cNvSpPr>
          <p:nvPr>
            <p:ph type="body" sz="quarter" idx="13"/>
          </p:nvPr>
        </p:nvSpPr>
        <p:spPr>
          <a:xfrm>
            <a:off x="582613" y="4305300"/>
            <a:ext cx="3738562" cy="1295400"/>
          </a:xfrm>
        </p:spPr>
        <p:txBody>
          <a:bodyPr/>
          <a:lstStyle/>
          <a:p>
            <a:pPr eaLnBrk="1" hangingPunct="1">
              <a:defRPr/>
            </a:pPr>
            <a:r>
              <a:rPr lang="fr-FR" dirty="0" smtClean="0">
                <a:solidFill>
                  <a:schemeClr val="accent6"/>
                </a:solidFill>
                <a:latin typeface="+mn-lt"/>
                <a:ea typeface="+mn-ea"/>
              </a:rPr>
              <a:t>03</a:t>
            </a:r>
            <a:r>
              <a:rPr lang="fr-FR" dirty="0">
                <a:solidFill>
                  <a:schemeClr val="accent6"/>
                </a:solidFill>
                <a:ea typeface="+mn-ea"/>
              </a:rPr>
              <a:t>—</a:t>
            </a:r>
            <a:endParaRPr lang="fr-FR" dirty="0" smtClean="0">
              <a:solidFill>
                <a:schemeClr val="accent6"/>
              </a:solidFill>
              <a:latin typeface="+mn-lt"/>
              <a:ea typeface="+mn-ea"/>
            </a:endParaRPr>
          </a:p>
          <a:p>
            <a:pPr eaLnBrk="1" hangingPunct="1">
              <a:defRPr/>
            </a:pPr>
            <a:r>
              <a:rPr lang="fr-FR" sz="2400" kern="0" spc="250" dirty="0" smtClean="0">
                <a:solidFill>
                  <a:schemeClr val="accent6"/>
                </a:solidFill>
                <a:latin typeface="+mj-lt"/>
                <a:ea typeface="+mn-ea"/>
              </a:rPr>
              <a:t>ALTRAN ITALIA</a:t>
            </a:r>
            <a:endParaRPr lang="fr-FR" sz="2800" kern="0" spc="250" dirty="0">
              <a:solidFill>
                <a:schemeClr val="accent6"/>
              </a:solidFill>
              <a:latin typeface="Lucida Sans"/>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45732458-DAA8-49BB-8F76-2C34C0773B06}" type="slidenum">
              <a:rPr lang="fr-FR" smtClean="0">
                <a:latin typeface="Lucida Sans" pitchFamily="34" charset="0"/>
                <a:cs typeface="Arial" charset="0"/>
              </a:rPr>
              <a:pPr fontAlgn="base">
                <a:spcBef>
                  <a:spcPct val="0"/>
                </a:spcBef>
                <a:spcAft>
                  <a:spcPct val="0"/>
                </a:spcAft>
              </a:pPr>
              <a:t>20</a:t>
            </a:fld>
            <a:endParaRPr lang="fr-FR" smtClean="0">
              <a:latin typeface="Lucida Sans" pitchFamily="34" charset="0"/>
              <a:cs typeface="Arial" charset="0"/>
            </a:endParaRPr>
          </a:p>
        </p:txBody>
      </p:sp>
      <p:sp>
        <p:nvSpPr>
          <p:cNvPr id="101378"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8E6F9771-E37A-4ADA-8D27-5CBEC5A3C689}" type="slidenum">
              <a:rPr lang="fr-FR" sz="1100">
                <a:solidFill>
                  <a:srgbClr val="FFFFFF"/>
                </a:solidFill>
                <a:latin typeface="Lucida Sans" pitchFamily="34" charset="0"/>
              </a:rPr>
              <a:pPr/>
              <a:t>20</a:t>
            </a:fld>
            <a:endParaRPr lang="fr-FR" sz="1100">
              <a:solidFill>
                <a:srgbClr val="FFFFFF"/>
              </a:solidFill>
              <a:latin typeface="Lucida Sans" pitchFamily="34" charset="0"/>
            </a:endParaRPr>
          </a:p>
        </p:txBody>
      </p:sp>
      <p:sp>
        <p:nvSpPr>
          <p:cNvPr id="101379" name="Sottotitolo 33"/>
          <p:cNvSpPr>
            <a:spLocks noGrp="1"/>
          </p:cNvSpPr>
          <p:nvPr>
            <p:ph type="subTitle" idx="1"/>
          </p:nvPr>
        </p:nvSpPr>
        <p:spPr>
          <a:xfrm>
            <a:off x="693738" y="727075"/>
            <a:ext cx="7562850" cy="901700"/>
          </a:xfrm>
        </p:spPr>
        <p:txBody>
          <a:bodyPr/>
          <a:lstStyle/>
          <a:p>
            <a:pPr eaLnBrk="1" hangingPunct="1">
              <a:buFont typeface="+mj-lt"/>
              <a:buNone/>
            </a:pPr>
            <a:r>
              <a:rPr lang="it-IT" smtClean="0">
                <a:ea typeface="Lucida Bright"/>
              </a:rPr>
              <a:t>4. LE CERTIFICAZIONI DI PROJECT MANAGEMENT</a:t>
            </a:r>
          </a:p>
          <a:p>
            <a:pPr eaLnBrk="1" hangingPunct="1">
              <a:buFont typeface="+mj-lt"/>
              <a:buNone/>
            </a:pPr>
            <a:r>
              <a:rPr lang="it-IT" smtClean="0">
                <a:latin typeface="Lucida Sans" pitchFamily="34" charset="0"/>
                <a:ea typeface="Lucida Bright"/>
              </a:rPr>
              <a:t>IL RUOLO DELLE CERTIFICAZIONI </a:t>
            </a:r>
          </a:p>
        </p:txBody>
      </p:sp>
      <p:graphicFrame>
        <p:nvGraphicFramePr>
          <p:cNvPr id="5" name="Tabella 4"/>
          <p:cNvGraphicFramePr>
            <a:graphicFrameLocks noGrp="1"/>
          </p:cNvGraphicFramePr>
          <p:nvPr/>
        </p:nvGraphicFramePr>
        <p:xfrm>
          <a:off x="303213" y="1668463"/>
          <a:ext cx="8572500" cy="4408487"/>
        </p:xfrm>
        <a:graphic>
          <a:graphicData uri="http://schemas.openxmlformats.org/drawingml/2006/table">
            <a:tbl>
              <a:tblPr firstRow="1" firstCol="1" bandRow="1">
                <a:tableStyleId>{93296810-A885-4BE3-A3E7-6D5BEEA58F35}</a:tableStyleId>
              </a:tblPr>
              <a:tblGrid>
                <a:gridCol w="1417185"/>
                <a:gridCol w="2166257"/>
                <a:gridCol w="2560183"/>
                <a:gridCol w="2428875"/>
              </a:tblGrid>
              <a:tr h="528166">
                <a:tc>
                  <a:txBody>
                    <a:bodyPr/>
                    <a:lstStyle/>
                    <a:p>
                      <a:pPr>
                        <a:lnSpc>
                          <a:spcPct val="130000"/>
                        </a:lnSpc>
                        <a:spcAft>
                          <a:spcPts val="0"/>
                        </a:spcAft>
                      </a:pPr>
                      <a:r>
                        <a:rPr lang="it-IT" sz="1100" dirty="0"/>
                        <a:t>Ente certificatore</a:t>
                      </a:r>
                      <a:endParaRPr lang="it-IT" sz="1000" dirty="0">
                        <a:latin typeface="Verdana"/>
                        <a:ea typeface="Times New Roman"/>
                        <a:cs typeface="Verdana"/>
                      </a:endParaRPr>
                    </a:p>
                  </a:txBody>
                  <a:tcPr marL="42217" marR="42217" marT="0" marB="0" anchor="ctr"/>
                </a:tc>
                <a:tc>
                  <a:txBody>
                    <a:bodyPr/>
                    <a:lstStyle/>
                    <a:p>
                      <a:pPr algn="l">
                        <a:lnSpc>
                          <a:spcPct val="130000"/>
                        </a:lnSpc>
                        <a:spcAft>
                          <a:spcPts val="0"/>
                        </a:spcAft>
                      </a:pPr>
                      <a:r>
                        <a:rPr lang="it-IT" sz="1100" dirty="0" smtClean="0"/>
                        <a:t>            PMI</a:t>
                      </a:r>
                      <a:endParaRPr lang="it-IT" sz="1000" dirty="0">
                        <a:latin typeface="Verdana"/>
                        <a:ea typeface="Times New Roman"/>
                        <a:cs typeface="Verdana"/>
                      </a:endParaRPr>
                    </a:p>
                  </a:txBody>
                  <a:tcPr marL="42217" marR="42217" marT="0" marB="0" anchor="ctr"/>
                </a:tc>
                <a:tc>
                  <a:txBody>
                    <a:bodyPr/>
                    <a:lstStyle/>
                    <a:p>
                      <a:pPr algn="ctr">
                        <a:lnSpc>
                          <a:spcPct val="130000"/>
                        </a:lnSpc>
                        <a:spcAft>
                          <a:spcPts val="0"/>
                        </a:spcAft>
                      </a:pPr>
                      <a:r>
                        <a:rPr lang="en-US" sz="1100" dirty="0"/>
                        <a:t>IPMA </a:t>
                      </a:r>
                      <a:endParaRPr lang="it-IT" sz="1000" dirty="0">
                        <a:latin typeface="Verdana"/>
                        <a:ea typeface="Times New Roman"/>
                        <a:cs typeface="Verdana"/>
                      </a:endParaRPr>
                    </a:p>
                  </a:txBody>
                  <a:tcPr marL="42217" marR="42217" marT="0" marB="0" anchor="ctr"/>
                </a:tc>
                <a:tc>
                  <a:txBody>
                    <a:bodyPr/>
                    <a:lstStyle/>
                    <a:p>
                      <a:pPr algn="l">
                        <a:lnSpc>
                          <a:spcPct val="130000"/>
                        </a:lnSpc>
                        <a:spcAft>
                          <a:spcPts val="0"/>
                        </a:spcAft>
                      </a:pPr>
                      <a:r>
                        <a:rPr lang="en-US" sz="1100" dirty="0" smtClean="0"/>
                        <a:t>        </a:t>
                      </a:r>
                      <a:r>
                        <a:rPr lang="en-US" sz="1100" dirty="0"/>
                        <a:t>PRINCE2</a:t>
                      </a:r>
                      <a:endParaRPr lang="it-IT" sz="1000" dirty="0">
                        <a:latin typeface="Verdana"/>
                        <a:ea typeface="Times New Roman"/>
                        <a:cs typeface="Verdana"/>
                      </a:endParaRPr>
                    </a:p>
                  </a:txBody>
                  <a:tcPr marL="42217" marR="42217" marT="0" marB="0" anchor="ctr"/>
                </a:tc>
              </a:tr>
              <a:tr h="2690586">
                <a:tc>
                  <a:txBody>
                    <a:bodyPr/>
                    <a:lstStyle/>
                    <a:p>
                      <a:pPr>
                        <a:lnSpc>
                          <a:spcPct val="130000"/>
                        </a:lnSpc>
                        <a:spcAft>
                          <a:spcPts val="0"/>
                        </a:spcAft>
                      </a:pPr>
                      <a:r>
                        <a:rPr lang="it-IT" sz="1000" dirty="0">
                          <a:solidFill>
                            <a:schemeClr val="bg1"/>
                          </a:solidFill>
                          <a:latin typeface="Verdana"/>
                          <a:ea typeface="Times New Roman"/>
                          <a:cs typeface="GillSans"/>
                        </a:rPr>
                        <a:t>Acquisizione della certificazione</a:t>
                      </a:r>
                      <a:endParaRPr lang="it-IT" sz="800" dirty="0">
                        <a:solidFill>
                          <a:schemeClr val="bg1"/>
                        </a:solidFill>
                        <a:latin typeface="Verdana"/>
                        <a:ea typeface="Times New Roman"/>
                        <a:cs typeface="Verdana"/>
                      </a:endParaRPr>
                    </a:p>
                  </a:txBody>
                  <a:tcPr marL="68580" marR="68580" marT="0" marB="0" anchor="ctr"/>
                </a:tc>
                <a:tc>
                  <a:txBody>
                    <a:bodyPr/>
                    <a:lstStyle/>
                    <a:p>
                      <a:pPr marL="179388" lvl="0" indent="-179388">
                        <a:lnSpc>
                          <a:spcPct val="130000"/>
                        </a:lnSpc>
                        <a:spcAft>
                          <a:spcPts val="0"/>
                        </a:spcAft>
                        <a:buFont typeface="Wingdings" pitchFamily="2" charset="2"/>
                        <a:buChar char="Ø"/>
                      </a:pPr>
                      <a:r>
                        <a:rPr lang="it-IT" sz="1000" dirty="0">
                          <a:solidFill>
                            <a:srgbClr val="0F243E"/>
                          </a:solidFill>
                          <a:latin typeface="Verdana"/>
                          <a:ea typeface="Times New Roman"/>
                          <a:cs typeface="GillSans-Light"/>
                        </a:rPr>
                        <a:t>Esame PMP: </a:t>
                      </a:r>
                      <a:endParaRPr lang="it-IT" sz="1000" dirty="0">
                        <a:latin typeface="Verdana"/>
                        <a:ea typeface="Times New Roman"/>
                        <a:cs typeface="Verdana"/>
                      </a:endParaRPr>
                    </a:p>
                    <a:p>
                      <a:pPr marL="236220">
                        <a:lnSpc>
                          <a:spcPct val="130000"/>
                        </a:lnSpc>
                        <a:spcAft>
                          <a:spcPts val="0"/>
                        </a:spcAft>
                      </a:pPr>
                      <a:r>
                        <a:rPr lang="it-IT" sz="1000" dirty="0">
                          <a:solidFill>
                            <a:srgbClr val="0F243E"/>
                          </a:solidFill>
                          <a:latin typeface="Verdana"/>
                          <a:ea typeface="Times New Roman"/>
                          <a:cs typeface="GillSans-Light"/>
                        </a:rPr>
                        <a:t>200 domande, multi </a:t>
                      </a:r>
                      <a:r>
                        <a:rPr lang="it-IT" sz="1000" dirty="0" err="1">
                          <a:solidFill>
                            <a:srgbClr val="0F243E"/>
                          </a:solidFill>
                          <a:latin typeface="Verdana"/>
                          <a:ea typeface="Times New Roman"/>
                          <a:cs typeface="GillSans-Light"/>
                        </a:rPr>
                        <a:t>choice</a:t>
                      </a:r>
                      <a:r>
                        <a:rPr lang="it-IT" sz="1000" dirty="0">
                          <a:solidFill>
                            <a:srgbClr val="0F243E"/>
                          </a:solidFill>
                          <a:latin typeface="Verdana"/>
                          <a:ea typeface="Times New Roman"/>
                          <a:cs typeface="GillSans-Light"/>
                        </a:rPr>
                        <a:t>, a cui il candidato deve rispondere in </a:t>
                      </a:r>
                      <a:r>
                        <a:rPr lang="it-IT" sz="1000" dirty="0" smtClean="0">
                          <a:solidFill>
                            <a:srgbClr val="0F243E"/>
                          </a:solidFill>
                          <a:latin typeface="Verdana"/>
                          <a:ea typeface="Times New Roman"/>
                          <a:cs typeface="GillSans-Light"/>
                        </a:rPr>
                        <a:t>quattro ore.</a:t>
                      </a:r>
                    </a:p>
                    <a:p>
                      <a:pPr marL="236220">
                        <a:lnSpc>
                          <a:spcPct val="130000"/>
                        </a:lnSpc>
                        <a:spcAft>
                          <a:spcPts val="0"/>
                        </a:spcAft>
                      </a:pPr>
                      <a:endParaRPr lang="it-IT" sz="1000" dirty="0" smtClean="0">
                        <a:solidFill>
                          <a:srgbClr val="0F243E"/>
                        </a:solidFill>
                        <a:latin typeface="Verdana"/>
                        <a:ea typeface="Times New Roman"/>
                        <a:cs typeface="Verdana"/>
                      </a:endParaRPr>
                    </a:p>
                    <a:p>
                      <a:pPr marL="179388" indent="-179388">
                        <a:lnSpc>
                          <a:spcPct val="130000"/>
                        </a:lnSpc>
                        <a:spcAft>
                          <a:spcPts val="0"/>
                        </a:spcAft>
                        <a:buFont typeface="Wingdings" pitchFamily="2" charset="2"/>
                        <a:buChar char="Ø"/>
                      </a:pPr>
                      <a:r>
                        <a:rPr lang="it-IT" sz="1000" baseline="0" dirty="0" smtClean="0">
                          <a:solidFill>
                            <a:srgbClr val="0F243E"/>
                          </a:solidFill>
                          <a:latin typeface="Verdana"/>
                          <a:ea typeface="Times New Roman"/>
                          <a:cs typeface="Verdana"/>
                        </a:rPr>
                        <a:t> </a:t>
                      </a:r>
                      <a:r>
                        <a:rPr lang="it-IT" sz="1000" dirty="0" smtClean="0">
                          <a:solidFill>
                            <a:srgbClr val="0F243E"/>
                          </a:solidFill>
                          <a:latin typeface="Verdana"/>
                          <a:ea typeface="Times New Roman"/>
                          <a:cs typeface="GillSans-Light"/>
                        </a:rPr>
                        <a:t>Esame CAMP: </a:t>
                      </a:r>
                      <a:endParaRPr lang="it-IT" sz="1000" dirty="0" smtClean="0">
                        <a:latin typeface="Verdana"/>
                        <a:ea typeface="Times New Roman"/>
                        <a:cs typeface="Verdana"/>
                      </a:endParaRPr>
                    </a:p>
                    <a:p>
                      <a:pPr marL="236220">
                        <a:lnSpc>
                          <a:spcPct val="130000"/>
                        </a:lnSpc>
                        <a:spcAft>
                          <a:spcPts val="0"/>
                        </a:spcAft>
                      </a:pPr>
                      <a:r>
                        <a:rPr lang="it-IT" sz="1000" dirty="0" smtClean="0">
                          <a:solidFill>
                            <a:srgbClr val="0F243E"/>
                          </a:solidFill>
                          <a:latin typeface="Verdana"/>
                          <a:ea typeface="Times New Roman"/>
                          <a:cs typeface="GillSans-Light"/>
                        </a:rPr>
                        <a:t>150 anziché </a:t>
                      </a:r>
                      <a:r>
                        <a:rPr lang="it-IT" sz="1000" dirty="0">
                          <a:solidFill>
                            <a:srgbClr val="0F243E"/>
                          </a:solidFill>
                          <a:latin typeface="Verdana"/>
                          <a:ea typeface="Times New Roman"/>
                          <a:cs typeface="GillSans-Light"/>
                        </a:rPr>
                        <a:t>200 domande, multi </a:t>
                      </a:r>
                      <a:r>
                        <a:rPr lang="it-IT" sz="1000" dirty="0" err="1">
                          <a:solidFill>
                            <a:srgbClr val="0F243E"/>
                          </a:solidFill>
                          <a:latin typeface="Verdana"/>
                          <a:ea typeface="Times New Roman"/>
                          <a:cs typeface="GillSans-Light"/>
                        </a:rPr>
                        <a:t>choice</a:t>
                      </a:r>
                      <a:r>
                        <a:rPr lang="it-IT" sz="1000" dirty="0">
                          <a:solidFill>
                            <a:srgbClr val="0F243E"/>
                          </a:solidFill>
                          <a:latin typeface="Verdana"/>
                          <a:ea typeface="Times New Roman"/>
                          <a:cs typeface="GillSans-Light"/>
                        </a:rPr>
                        <a:t>, a cui il candidato deve rispondere in tre ore. </a:t>
                      </a:r>
                      <a:endParaRPr lang="it-IT" sz="1000" dirty="0">
                        <a:latin typeface="Verdana"/>
                        <a:ea typeface="Times New Roman"/>
                        <a:cs typeface="Verdana"/>
                      </a:endParaRPr>
                    </a:p>
                  </a:txBody>
                  <a:tcPr marL="68580" marR="68580" marT="0" marB="0"/>
                </a:tc>
                <a:tc>
                  <a:txBody>
                    <a:bodyPr/>
                    <a:lstStyle/>
                    <a:p>
                      <a:pPr>
                        <a:lnSpc>
                          <a:spcPct val="130000"/>
                        </a:lnSpc>
                        <a:spcAft>
                          <a:spcPts val="0"/>
                        </a:spcAft>
                      </a:pPr>
                      <a:r>
                        <a:rPr lang="it-IT" sz="1000" dirty="0" smtClean="0">
                          <a:solidFill>
                            <a:srgbClr val="0F243E"/>
                          </a:solidFill>
                          <a:latin typeface="Verdana"/>
                          <a:ea typeface="Times New Roman"/>
                          <a:cs typeface="GillSans-Light"/>
                        </a:rPr>
                        <a:t>Livello D: </a:t>
                      </a:r>
                      <a:r>
                        <a:rPr lang="it-IT" sz="1000" dirty="0">
                          <a:solidFill>
                            <a:srgbClr val="0F243E"/>
                          </a:solidFill>
                          <a:latin typeface="Verdana"/>
                          <a:ea typeface="Times New Roman"/>
                          <a:cs typeface="GillSans-Light"/>
                        </a:rPr>
                        <a:t>l’esame </a:t>
                      </a:r>
                      <a:r>
                        <a:rPr lang="it-IT" sz="1000" dirty="0" err="1" smtClean="0">
                          <a:solidFill>
                            <a:srgbClr val="0F243E"/>
                          </a:solidFill>
                          <a:latin typeface="Verdana"/>
                          <a:ea typeface="Times New Roman"/>
                          <a:cs typeface="GillSans-Light"/>
                        </a:rPr>
                        <a:t>Knowledge-based</a:t>
                      </a:r>
                      <a:r>
                        <a:rPr lang="it-IT" sz="1000" dirty="0">
                          <a:solidFill>
                            <a:srgbClr val="0F243E"/>
                          </a:solidFill>
                          <a:latin typeface="Verdana"/>
                          <a:ea typeface="Times New Roman"/>
                          <a:cs typeface="GillSans-Light"/>
                        </a:rPr>
                        <a:t>.  Esame scritto con domande a quiz e risposte aperte.</a:t>
                      </a:r>
                      <a:endParaRPr lang="it-IT" sz="1000" dirty="0">
                        <a:latin typeface="Verdana"/>
                        <a:ea typeface="Times New Roman"/>
                        <a:cs typeface="Verdana"/>
                      </a:endParaRPr>
                    </a:p>
                    <a:p>
                      <a:pPr>
                        <a:lnSpc>
                          <a:spcPct val="130000"/>
                        </a:lnSpc>
                        <a:spcAft>
                          <a:spcPts val="0"/>
                        </a:spcAft>
                      </a:pPr>
                      <a:endParaRPr lang="it-IT" sz="1000" dirty="0" smtClean="0">
                        <a:solidFill>
                          <a:srgbClr val="0F243E"/>
                        </a:solidFill>
                        <a:latin typeface="Verdana"/>
                        <a:ea typeface="Times New Roman"/>
                        <a:cs typeface="GillSans-Light"/>
                      </a:endParaRPr>
                    </a:p>
                    <a:p>
                      <a:pPr>
                        <a:lnSpc>
                          <a:spcPct val="130000"/>
                        </a:lnSpc>
                        <a:spcAft>
                          <a:spcPts val="0"/>
                        </a:spcAft>
                      </a:pPr>
                      <a:r>
                        <a:rPr lang="it-IT" sz="1000" dirty="0" smtClean="0">
                          <a:solidFill>
                            <a:srgbClr val="0F243E"/>
                          </a:solidFill>
                          <a:latin typeface="Verdana"/>
                          <a:ea typeface="Times New Roman"/>
                          <a:cs typeface="GillSans-Light"/>
                        </a:rPr>
                        <a:t>Livelli A, B, C: il </a:t>
                      </a:r>
                      <a:r>
                        <a:rPr lang="it-IT" sz="1000" dirty="0">
                          <a:solidFill>
                            <a:srgbClr val="0F243E"/>
                          </a:solidFill>
                          <a:latin typeface="Verdana"/>
                          <a:ea typeface="Times New Roman"/>
                          <a:cs typeface="GillSans-Light"/>
                        </a:rPr>
                        <a:t>conseguimento della certificazione è basato su valutazioni relative alla conoscenza, all’esperienza ed alle competenze comportamentali del candidato svolte da una commissione esaminatrice. </a:t>
                      </a:r>
                      <a:r>
                        <a:rPr lang="it-IT" sz="1000" dirty="0" smtClean="0">
                          <a:solidFill>
                            <a:srgbClr val="0F243E"/>
                          </a:solidFill>
                          <a:latin typeface="Verdana"/>
                          <a:ea typeface="Times New Roman"/>
                          <a:cs typeface="GillSans-Light"/>
                        </a:rPr>
                        <a:t>Il </a:t>
                      </a:r>
                      <a:r>
                        <a:rPr lang="it-IT" sz="1000" dirty="0">
                          <a:solidFill>
                            <a:srgbClr val="0F243E"/>
                          </a:solidFill>
                          <a:latin typeface="Verdana"/>
                          <a:ea typeface="Times New Roman"/>
                          <a:cs typeface="GillSans-Light"/>
                        </a:rPr>
                        <a:t>candidato deve produrre un rapporto di progetto, realmente gestito,  e sostenere un colloquio di valutazione.</a:t>
                      </a:r>
                      <a:endParaRPr lang="it-IT" sz="1000" dirty="0">
                        <a:latin typeface="Verdana"/>
                        <a:ea typeface="Times New Roman"/>
                        <a:cs typeface="Verdana"/>
                      </a:endParaRPr>
                    </a:p>
                  </a:txBody>
                  <a:tcPr marL="68580" marR="68580" marT="0" marB="0"/>
                </a:tc>
                <a:tc>
                  <a:txBody>
                    <a:bodyPr/>
                    <a:lstStyle/>
                    <a:p>
                      <a:pPr>
                        <a:lnSpc>
                          <a:spcPct val="130000"/>
                        </a:lnSpc>
                        <a:spcAft>
                          <a:spcPts val="0"/>
                        </a:spcAft>
                      </a:pPr>
                      <a:r>
                        <a:rPr lang="it-IT" sz="1000" dirty="0">
                          <a:solidFill>
                            <a:srgbClr val="0F243E"/>
                          </a:solidFill>
                          <a:latin typeface="Verdana"/>
                          <a:ea typeface="Times New Roman"/>
                          <a:cs typeface="GillSans-Light"/>
                        </a:rPr>
                        <a:t>Basata su un esame che si</a:t>
                      </a:r>
                      <a:endParaRPr lang="it-IT" sz="1000" dirty="0">
                        <a:latin typeface="Verdana"/>
                        <a:ea typeface="Times New Roman"/>
                        <a:cs typeface="Verdana"/>
                      </a:endParaRPr>
                    </a:p>
                    <a:p>
                      <a:pPr>
                        <a:lnSpc>
                          <a:spcPct val="130000"/>
                        </a:lnSpc>
                        <a:spcAft>
                          <a:spcPts val="0"/>
                        </a:spcAft>
                      </a:pPr>
                      <a:r>
                        <a:rPr lang="it-IT" sz="1000" dirty="0">
                          <a:solidFill>
                            <a:srgbClr val="0F243E"/>
                          </a:solidFill>
                          <a:latin typeface="Verdana"/>
                          <a:ea typeface="Times New Roman"/>
                          <a:cs typeface="GillSans-Light"/>
                        </a:rPr>
                        <a:t>articola su due livelli:</a:t>
                      </a:r>
                      <a:endParaRPr lang="it-IT" sz="1000" dirty="0">
                        <a:latin typeface="Verdana"/>
                        <a:ea typeface="Times New Roman"/>
                        <a:cs typeface="Verdana"/>
                      </a:endParaRPr>
                    </a:p>
                    <a:p>
                      <a:pPr marL="342900" lvl="0" indent="-342900">
                        <a:lnSpc>
                          <a:spcPct val="130000"/>
                        </a:lnSpc>
                        <a:spcAft>
                          <a:spcPts val="0"/>
                        </a:spcAft>
                        <a:buFont typeface="Wingdings"/>
                        <a:buChar char=""/>
                      </a:pPr>
                      <a:r>
                        <a:rPr lang="it-IT" sz="1000" i="1" dirty="0" err="1">
                          <a:solidFill>
                            <a:srgbClr val="0F243E"/>
                          </a:solidFill>
                          <a:latin typeface="Verdana"/>
                          <a:ea typeface="Times New Roman"/>
                          <a:cs typeface="GillSans-LightItalic"/>
                        </a:rPr>
                        <a:t>Foundation-</a:t>
                      </a:r>
                      <a:r>
                        <a:rPr lang="it-IT" sz="1000" dirty="0" err="1">
                          <a:solidFill>
                            <a:srgbClr val="0F243E"/>
                          </a:solidFill>
                          <a:latin typeface="Verdana"/>
                          <a:ea typeface="Times New Roman"/>
                          <a:cs typeface="GillSans-Light"/>
                        </a:rPr>
                        <a:t>esame</a:t>
                      </a:r>
                      <a:r>
                        <a:rPr lang="it-IT" sz="1000" dirty="0">
                          <a:solidFill>
                            <a:srgbClr val="0F243E"/>
                          </a:solidFill>
                          <a:latin typeface="Verdana"/>
                          <a:ea typeface="Times New Roman"/>
                          <a:cs typeface="GillSans-Light"/>
                        </a:rPr>
                        <a:t> di tipo </a:t>
                      </a:r>
                      <a:r>
                        <a:rPr lang="en-US" sz="1000" dirty="0">
                          <a:solidFill>
                            <a:srgbClr val="0F243E"/>
                          </a:solidFill>
                          <a:latin typeface="Verdana"/>
                          <a:ea typeface="Times New Roman"/>
                          <a:cs typeface="GillSans-Light"/>
                        </a:rPr>
                        <a:t>Knowledge-based, </a:t>
                      </a:r>
                      <a:r>
                        <a:rPr lang="en-US" sz="1000" dirty="0" err="1">
                          <a:solidFill>
                            <a:srgbClr val="0F243E"/>
                          </a:solidFill>
                          <a:latin typeface="Verdana"/>
                          <a:ea typeface="Times New Roman"/>
                          <a:cs typeface="GillSans-Light"/>
                        </a:rPr>
                        <a:t>basato</a:t>
                      </a:r>
                      <a:r>
                        <a:rPr lang="en-US" sz="1000" dirty="0">
                          <a:solidFill>
                            <a:srgbClr val="0F243E"/>
                          </a:solidFill>
                          <a:latin typeface="Verdana"/>
                          <a:ea typeface="Times New Roman"/>
                          <a:cs typeface="GillSans-Light"/>
                        </a:rPr>
                        <a:t> </a:t>
                      </a:r>
                      <a:r>
                        <a:rPr lang="en-US" sz="1000" dirty="0" err="1">
                          <a:solidFill>
                            <a:srgbClr val="0F243E"/>
                          </a:solidFill>
                          <a:latin typeface="Verdana"/>
                          <a:ea typeface="Times New Roman"/>
                          <a:cs typeface="GillSans-Light"/>
                        </a:rPr>
                        <a:t>su</a:t>
                      </a:r>
                      <a:r>
                        <a:rPr lang="en-US" sz="1000" dirty="0">
                          <a:solidFill>
                            <a:srgbClr val="0F243E"/>
                          </a:solidFill>
                          <a:latin typeface="Verdana"/>
                          <a:ea typeface="Times New Roman"/>
                          <a:cs typeface="GillSans-Light"/>
                        </a:rPr>
                        <a:t> 75 </a:t>
                      </a:r>
                      <a:r>
                        <a:rPr lang="en-US" sz="1000" dirty="0" err="1">
                          <a:solidFill>
                            <a:srgbClr val="0F243E"/>
                          </a:solidFill>
                          <a:latin typeface="Verdana"/>
                          <a:ea typeface="Times New Roman"/>
                          <a:cs typeface="GillSans-Light"/>
                        </a:rPr>
                        <a:t>domande</a:t>
                      </a:r>
                      <a:r>
                        <a:rPr lang="en-US" sz="1000" dirty="0">
                          <a:solidFill>
                            <a:srgbClr val="0F243E"/>
                          </a:solidFill>
                          <a:latin typeface="Verdana"/>
                          <a:ea typeface="Times New Roman"/>
                          <a:cs typeface="GillSans-Light"/>
                        </a:rPr>
                        <a:t> in stile </a:t>
                      </a:r>
                      <a:r>
                        <a:rPr lang="en-US" sz="1000" dirty="0" smtClean="0">
                          <a:solidFill>
                            <a:srgbClr val="0F243E"/>
                          </a:solidFill>
                          <a:latin typeface="Verdana"/>
                          <a:ea typeface="Times New Roman"/>
                          <a:cs typeface="GillSans-Light"/>
                        </a:rPr>
                        <a:t>multi </a:t>
                      </a:r>
                      <a:r>
                        <a:rPr lang="en-US" sz="1000" dirty="0">
                          <a:solidFill>
                            <a:srgbClr val="0F243E"/>
                          </a:solidFill>
                          <a:latin typeface="Verdana"/>
                          <a:ea typeface="Times New Roman"/>
                          <a:cs typeface="GillSans-Light"/>
                        </a:rPr>
                        <a:t>choice</a:t>
                      </a:r>
                      <a:endParaRPr lang="it-IT" sz="1000" dirty="0">
                        <a:latin typeface="Verdana"/>
                        <a:ea typeface="Times New Roman"/>
                        <a:cs typeface="Verdana"/>
                      </a:endParaRPr>
                    </a:p>
                    <a:p>
                      <a:pPr marL="342900" lvl="0" indent="-342900">
                        <a:lnSpc>
                          <a:spcPct val="130000"/>
                        </a:lnSpc>
                        <a:spcAft>
                          <a:spcPts val="0"/>
                        </a:spcAft>
                        <a:buFont typeface="Wingdings"/>
                        <a:buChar char=""/>
                      </a:pPr>
                      <a:r>
                        <a:rPr lang="it-IT" sz="1000" i="1" dirty="0" err="1">
                          <a:solidFill>
                            <a:srgbClr val="0F243E"/>
                          </a:solidFill>
                          <a:latin typeface="Verdana"/>
                          <a:ea typeface="Times New Roman"/>
                          <a:cs typeface="GillSans-LightItalic"/>
                        </a:rPr>
                        <a:t>Practitione</a:t>
                      </a:r>
                      <a:r>
                        <a:rPr lang="it-IT" sz="1000" dirty="0" err="1">
                          <a:solidFill>
                            <a:srgbClr val="0F243E"/>
                          </a:solidFill>
                          <a:latin typeface="Verdana"/>
                          <a:ea typeface="Times New Roman"/>
                          <a:cs typeface="GillSans"/>
                        </a:rPr>
                        <a:t>r-</a:t>
                      </a:r>
                      <a:r>
                        <a:rPr lang="it-IT" sz="1000" dirty="0">
                          <a:solidFill>
                            <a:srgbClr val="0F243E"/>
                          </a:solidFill>
                          <a:latin typeface="Verdana"/>
                          <a:ea typeface="Times New Roman"/>
                          <a:cs typeface="GillSans"/>
                        </a:rPr>
                        <a:t> esame di tipo scritto di 3 ore con case </a:t>
                      </a:r>
                      <a:r>
                        <a:rPr lang="it-IT" sz="1000" dirty="0" err="1">
                          <a:solidFill>
                            <a:srgbClr val="0F243E"/>
                          </a:solidFill>
                          <a:latin typeface="Verdana"/>
                          <a:ea typeface="Times New Roman"/>
                          <a:cs typeface="GillSans"/>
                        </a:rPr>
                        <a:t>study</a:t>
                      </a:r>
                      <a:r>
                        <a:rPr lang="it-IT" sz="1000" dirty="0">
                          <a:solidFill>
                            <a:srgbClr val="0F243E"/>
                          </a:solidFill>
                          <a:latin typeface="Verdana"/>
                          <a:ea typeface="Times New Roman"/>
                          <a:cs typeface="GillSans"/>
                        </a:rPr>
                        <a:t>  di progetto </a:t>
                      </a:r>
                      <a:r>
                        <a:rPr lang="it-IT" sz="1000" dirty="0">
                          <a:solidFill>
                            <a:srgbClr val="0F243E"/>
                          </a:solidFill>
                          <a:latin typeface="Verdana"/>
                          <a:ea typeface="Times New Roman"/>
                          <a:cs typeface="GillSans-Light"/>
                        </a:rPr>
                        <a:t> su cui vengono poste 3 domande a risposta aperta.</a:t>
                      </a:r>
                      <a:endParaRPr lang="it-IT" sz="1000" dirty="0">
                        <a:latin typeface="Verdana"/>
                        <a:ea typeface="Times New Roman"/>
                        <a:cs typeface="Verdana"/>
                      </a:endParaRPr>
                    </a:p>
                  </a:txBody>
                  <a:tcPr marL="68580" marR="68580" marT="0" marB="0"/>
                </a:tc>
              </a:tr>
              <a:tr h="1188613">
                <a:tc>
                  <a:txBody>
                    <a:bodyPr/>
                    <a:lstStyle/>
                    <a:p>
                      <a:pPr>
                        <a:lnSpc>
                          <a:spcPct val="130000"/>
                        </a:lnSpc>
                        <a:spcAft>
                          <a:spcPts val="0"/>
                        </a:spcAft>
                      </a:pPr>
                      <a:r>
                        <a:rPr lang="it-IT" sz="1000" dirty="0">
                          <a:solidFill>
                            <a:schemeClr val="bg1"/>
                          </a:solidFill>
                          <a:latin typeface="Verdana"/>
                          <a:ea typeface="Times New Roman"/>
                          <a:cs typeface="GillSans"/>
                        </a:rPr>
                        <a:t>Validità della certificazione</a:t>
                      </a:r>
                      <a:endParaRPr lang="it-IT" sz="800" dirty="0">
                        <a:solidFill>
                          <a:schemeClr val="bg1"/>
                        </a:solidFill>
                        <a:latin typeface="Verdana"/>
                        <a:ea typeface="Times New Roman"/>
                        <a:cs typeface="Verdana"/>
                      </a:endParaRPr>
                    </a:p>
                  </a:txBody>
                  <a:tcPr marL="68580" marR="68580" marT="0" marB="0" anchor="ctr"/>
                </a:tc>
                <a:tc>
                  <a:txBody>
                    <a:bodyPr/>
                    <a:lstStyle/>
                    <a:p>
                      <a:pPr>
                        <a:lnSpc>
                          <a:spcPct val="130000"/>
                        </a:lnSpc>
                        <a:spcAft>
                          <a:spcPts val="0"/>
                        </a:spcAft>
                      </a:pPr>
                      <a:r>
                        <a:rPr lang="it-IT" sz="1000" dirty="0">
                          <a:solidFill>
                            <a:srgbClr val="0F243E"/>
                          </a:solidFill>
                          <a:latin typeface="Verdana"/>
                          <a:ea typeface="Times New Roman"/>
                          <a:cs typeface="GillSans-Light"/>
                        </a:rPr>
                        <a:t>CAPM – 5 anni senza bisogno di acquisire PDU. Dopo 5 anni la certificazione scade.</a:t>
                      </a:r>
                      <a:endParaRPr lang="it-IT" sz="1000" dirty="0">
                        <a:latin typeface="Verdana"/>
                        <a:ea typeface="Times New Roman"/>
                        <a:cs typeface="Verdana"/>
                      </a:endParaRPr>
                    </a:p>
                    <a:p>
                      <a:pPr>
                        <a:lnSpc>
                          <a:spcPct val="130000"/>
                        </a:lnSpc>
                        <a:spcAft>
                          <a:spcPts val="0"/>
                        </a:spcAft>
                      </a:pPr>
                      <a:r>
                        <a:rPr lang="it-IT" sz="1000" dirty="0">
                          <a:solidFill>
                            <a:srgbClr val="0F243E"/>
                          </a:solidFill>
                          <a:latin typeface="Verdana"/>
                          <a:ea typeface="Times New Roman"/>
                          <a:cs typeface="GillSans-Light"/>
                        </a:rPr>
                        <a:t>PMP- 3 anni. Rinnovabile</a:t>
                      </a:r>
                      <a:endParaRPr lang="it-IT" sz="1000" dirty="0">
                        <a:latin typeface="Verdana"/>
                        <a:ea typeface="Times New Roman"/>
                        <a:cs typeface="Verdana"/>
                      </a:endParaRPr>
                    </a:p>
                    <a:p>
                      <a:pPr>
                        <a:lnSpc>
                          <a:spcPct val="130000"/>
                        </a:lnSpc>
                        <a:spcAft>
                          <a:spcPts val="0"/>
                        </a:spcAft>
                      </a:pPr>
                      <a:r>
                        <a:rPr lang="it-IT" sz="1000" dirty="0" smtClean="0">
                          <a:solidFill>
                            <a:srgbClr val="0F243E"/>
                          </a:solidFill>
                          <a:latin typeface="Verdana"/>
                          <a:ea typeface="Times New Roman"/>
                          <a:cs typeface="GillSans-Light"/>
                        </a:rPr>
                        <a:t>Maturando </a:t>
                      </a:r>
                      <a:r>
                        <a:rPr lang="it-IT" sz="1000" dirty="0">
                          <a:solidFill>
                            <a:srgbClr val="0F243E"/>
                          </a:solidFill>
                          <a:latin typeface="Verdana"/>
                          <a:ea typeface="Times New Roman"/>
                          <a:cs typeface="GillSans-Light"/>
                        </a:rPr>
                        <a:t>almeno </a:t>
                      </a:r>
                      <a:r>
                        <a:rPr lang="it-IT" sz="1000" dirty="0" smtClean="0">
                          <a:solidFill>
                            <a:srgbClr val="0F243E"/>
                          </a:solidFill>
                          <a:latin typeface="Verdana"/>
                          <a:ea typeface="Times New Roman"/>
                          <a:cs typeface="GillSans-Light"/>
                        </a:rPr>
                        <a:t>60 </a:t>
                      </a:r>
                      <a:r>
                        <a:rPr lang="it-IT" sz="1000" dirty="0">
                          <a:solidFill>
                            <a:srgbClr val="0F243E"/>
                          </a:solidFill>
                          <a:latin typeface="Verdana"/>
                          <a:ea typeface="Times New Roman"/>
                          <a:cs typeface="GillSans-Light"/>
                        </a:rPr>
                        <a:t>PDU (crediti formativi). </a:t>
                      </a:r>
                      <a:endParaRPr lang="it-IT" sz="1000" dirty="0">
                        <a:latin typeface="Verdana"/>
                        <a:ea typeface="Times New Roman"/>
                        <a:cs typeface="Verdana"/>
                      </a:endParaRPr>
                    </a:p>
                  </a:txBody>
                  <a:tcPr marL="68580" marR="68580" marT="0" marB="0"/>
                </a:tc>
                <a:tc>
                  <a:txBody>
                    <a:bodyPr/>
                    <a:lstStyle/>
                    <a:p>
                      <a:pPr>
                        <a:lnSpc>
                          <a:spcPct val="130000"/>
                        </a:lnSpc>
                        <a:spcAft>
                          <a:spcPts val="0"/>
                        </a:spcAft>
                      </a:pPr>
                      <a:r>
                        <a:rPr lang="it-IT" sz="1000" dirty="0">
                          <a:solidFill>
                            <a:srgbClr val="0F243E"/>
                          </a:solidFill>
                          <a:latin typeface="Verdana"/>
                          <a:ea typeface="Times New Roman"/>
                          <a:cs typeface="GillSans-Light"/>
                        </a:rPr>
                        <a:t>Illimitata per il livello D</a:t>
                      </a:r>
                      <a:endParaRPr lang="it-IT" sz="1000" dirty="0">
                        <a:latin typeface="Verdana"/>
                        <a:ea typeface="Times New Roman"/>
                        <a:cs typeface="Verdana"/>
                      </a:endParaRPr>
                    </a:p>
                    <a:p>
                      <a:pPr>
                        <a:lnSpc>
                          <a:spcPct val="130000"/>
                        </a:lnSpc>
                        <a:spcAft>
                          <a:spcPts val="0"/>
                        </a:spcAft>
                      </a:pPr>
                      <a:r>
                        <a:rPr lang="it-IT" sz="1000" dirty="0" smtClean="0">
                          <a:solidFill>
                            <a:srgbClr val="0F243E"/>
                          </a:solidFill>
                          <a:latin typeface="Verdana"/>
                          <a:ea typeface="Times New Roman"/>
                          <a:cs typeface="GillSans-Light"/>
                        </a:rPr>
                        <a:t>Per gli altri livelli 5 </a:t>
                      </a:r>
                      <a:r>
                        <a:rPr lang="it-IT" sz="1000" dirty="0">
                          <a:solidFill>
                            <a:srgbClr val="0F243E"/>
                          </a:solidFill>
                          <a:latin typeface="Verdana"/>
                          <a:ea typeface="Times New Roman"/>
                          <a:cs typeface="GillSans-Light"/>
                        </a:rPr>
                        <a:t>anni e poi va ripresentato il CV aggiornato. </a:t>
                      </a:r>
                      <a:endParaRPr lang="it-IT" sz="1000" dirty="0">
                        <a:latin typeface="Verdana"/>
                        <a:ea typeface="Times New Roman"/>
                        <a:cs typeface="Verdana"/>
                      </a:endParaRPr>
                    </a:p>
                  </a:txBody>
                  <a:tcPr marL="68580" marR="68580" marT="0" marB="0"/>
                </a:tc>
                <a:tc>
                  <a:txBody>
                    <a:bodyPr/>
                    <a:lstStyle/>
                    <a:p>
                      <a:pPr>
                        <a:lnSpc>
                          <a:spcPct val="130000"/>
                        </a:lnSpc>
                        <a:spcAft>
                          <a:spcPts val="0"/>
                        </a:spcAft>
                      </a:pPr>
                      <a:r>
                        <a:rPr lang="it-IT" sz="1000" dirty="0" err="1">
                          <a:solidFill>
                            <a:srgbClr val="0F243E"/>
                          </a:solidFill>
                          <a:latin typeface="Verdana"/>
                          <a:ea typeface="Times New Roman"/>
                          <a:cs typeface="GillSans-Light"/>
                        </a:rPr>
                        <a:t>Foundation</a:t>
                      </a:r>
                      <a:r>
                        <a:rPr lang="it-IT" sz="1000" dirty="0">
                          <a:solidFill>
                            <a:srgbClr val="0F243E"/>
                          </a:solidFill>
                          <a:latin typeface="Verdana"/>
                          <a:ea typeface="Times New Roman"/>
                          <a:cs typeface="GillSans-Light"/>
                        </a:rPr>
                        <a:t> – illimitata. </a:t>
                      </a:r>
                      <a:endParaRPr lang="it-IT" sz="1000" dirty="0">
                        <a:latin typeface="Verdana"/>
                        <a:ea typeface="Times New Roman"/>
                        <a:cs typeface="Verdana"/>
                      </a:endParaRPr>
                    </a:p>
                    <a:p>
                      <a:pPr>
                        <a:lnSpc>
                          <a:spcPct val="130000"/>
                        </a:lnSpc>
                        <a:spcAft>
                          <a:spcPts val="0"/>
                        </a:spcAft>
                      </a:pPr>
                      <a:r>
                        <a:rPr lang="it-IT" sz="1000" dirty="0">
                          <a:solidFill>
                            <a:srgbClr val="0F243E"/>
                          </a:solidFill>
                          <a:latin typeface="Verdana"/>
                          <a:ea typeface="Times New Roman"/>
                          <a:cs typeface="GillSans-Light"/>
                        </a:rPr>
                        <a:t>I PRINCE2 </a:t>
                      </a:r>
                      <a:r>
                        <a:rPr lang="it-IT" sz="1000" dirty="0" err="1">
                          <a:solidFill>
                            <a:srgbClr val="0F243E"/>
                          </a:solidFill>
                          <a:latin typeface="Verdana"/>
                          <a:ea typeface="Times New Roman"/>
                          <a:cs typeface="GillSans-Light"/>
                        </a:rPr>
                        <a:t>Practitioner</a:t>
                      </a:r>
                      <a:r>
                        <a:rPr lang="it-IT" sz="1000" dirty="0">
                          <a:solidFill>
                            <a:srgbClr val="0F243E"/>
                          </a:solidFill>
                          <a:latin typeface="Verdana"/>
                          <a:ea typeface="Times New Roman"/>
                          <a:cs typeface="GillSans-Light"/>
                        </a:rPr>
                        <a:t> devono rifare l’esame ogni tre-cinque anni per mantenere la</a:t>
                      </a:r>
                      <a:endParaRPr lang="it-IT" sz="1000" dirty="0">
                        <a:latin typeface="Verdana"/>
                        <a:ea typeface="Times New Roman"/>
                        <a:cs typeface="Verdana"/>
                      </a:endParaRPr>
                    </a:p>
                    <a:p>
                      <a:pPr>
                        <a:lnSpc>
                          <a:spcPct val="130000"/>
                        </a:lnSpc>
                        <a:spcAft>
                          <a:spcPts val="0"/>
                        </a:spcAft>
                      </a:pPr>
                      <a:r>
                        <a:rPr lang="it-IT" sz="1000" dirty="0">
                          <a:solidFill>
                            <a:srgbClr val="0F243E"/>
                          </a:solidFill>
                          <a:latin typeface="Verdana"/>
                          <a:ea typeface="Times New Roman"/>
                          <a:cs typeface="GillSans-Light"/>
                        </a:rPr>
                        <a:t>certificazione (ma il mantenimento si basa su un solo caso di studio)</a:t>
                      </a:r>
                      <a:endParaRPr lang="it-IT" sz="1000" dirty="0">
                        <a:latin typeface="Verdana"/>
                        <a:ea typeface="Times New Roman"/>
                        <a:cs typeface="Verdana"/>
                      </a:endParaRPr>
                    </a:p>
                  </a:txBody>
                  <a:tcPr marL="68580" marR="68580" marT="0" marB="0"/>
                </a:tc>
              </a:tr>
            </a:tbl>
          </a:graphicData>
        </a:graphic>
      </p:graphicFrame>
      <p:sp>
        <p:nvSpPr>
          <p:cNvPr id="6" name="Rettangolo 5"/>
          <p:cNvSpPr/>
          <p:nvPr/>
        </p:nvSpPr>
        <p:spPr>
          <a:xfrm>
            <a:off x="2841625" y="1739900"/>
            <a:ext cx="1131888" cy="398463"/>
          </a:xfrm>
          <a:prstGeom prst="rect">
            <a:avLst/>
          </a:prstGeom>
          <a:blipFill rotWithShape="0">
            <a:blip r:embed="rId2"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ttangolo 6"/>
          <p:cNvSpPr/>
          <p:nvPr/>
        </p:nvSpPr>
        <p:spPr>
          <a:xfrm>
            <a:off x="5803900" y="1668463"/>
            <a:ext cx="598488" cy="534987"/>
          </a:xfrm>
          <a:prstGeom prst="rect">
            <a:avLst/>
          </a:prstGeom>
          <a:blipFill rotWithShape="0">
            <a:blip r:embed="rId3"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ttangolo 7"/>
          <p:cNvSpPr/>
          <p:nvPr/>
        </p:nvSpPr>
        <p:spPr>
          <a:xfrm>
            <a:off x="7786688" y="1708150"/>
            <a:ext cx="1033462" cy="449263"/>
          </a:xfrm>
          <a:prstGeom prst="rect">
            <a:avLst/>
          </a:prstGeom>
          <a:blipFill rotWithShape="0">
            <a:blip r:embed="rId4" cstate="screen"/>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1405"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1406"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Certificazioni di PM</a:t>
            </a:r>
          </a:p>
        </p:txBody>
      </p:sp>
      <p:sp>
        <p:nvSpPr>
          <p:cNvPr id="101407"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1408"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1409"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14"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5"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1414"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19"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865B7C3B-DCD1-48E9-A87B-B1625458C708}" type="slidenum">
              <a:rPr lang="fr-FR" smtClean="0">
                <a:latin typeface="Lucida Sans" pitchFamily="34" charset="0"/>
                <a:cs typeface="Arial" charset="0"/>
              </a:rPr>
              <a:pPr fontAlgn="base">
                <a:spcBef>
                  <a:spcPct val="0"/>
                </a:spcBef>
                <a:spcAft>
                  <a:spcPct val="0"/>
                </a:spcAft>
              </a:pPr>
              <a:t>21</a:t>
            </a:fld>
            <a:endParaRPr lang="fr-FR" smtClean="0">
              <a:latin typeface="Lucida Sans" pitchFamily="34" charset="0"/>
              <a:cs typeface="Arial" charset="0"/>
            </a:endParaRPr>
          </a:p>
        </p:txBody>
      </p:sp>
      <p:sp>
        <p:nvSpPr>
          <p:cNvPr id="102402"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CBFCF663-3FC7-41CF-9826-8CBA66E85330}" type="slidenum">
              <a:rPr lang="fr-FR" sz="1100">
                <a:solidFill>
                  <a:srgbClr val="FFFFFF"/>
                </a:solidFill>
                <a:latin typeface="Lucida Sans" pitchFamily="34" charset="0"/>
              </a:rPr>
              <a:pPr/>
              <a:t>21</a:t>
            </a:fld>
            <a:endParaRPr lang="fr-FR" sz="1100">
              <a:solidFill>
                <a:srgbClr val="FFFFFF"/>
              </a:solidFill>
              <a:latin typeface="Lucida Sans" pitchFamily="34" charset="0"/>
            </a:endParaRPr>
          </a:p>
        </p:txBody>
      </p:sp>
      <p:sp>
        <p:nvSpPr>
          <p:cNvPr id="12" name="Espace réservé du texte 2"/>
          <p:cNvSpPr>
            <a:spLocks noGrp="1"/>
          </p:cNvSpPr>
          <p:nvPr>
            <p:ph type="body" sz="quarter" idx="13"/>
          </p:nvPr>
        </p:nvSpPr>
        <p:spPr>
          <a:xfrm>
            <a:off x="347663" y="1292225"/>
            <a:ext cx="8277225" cy="5119688"/>
          </a:xfrm>
        </p:spPr>
        <p:txBody>
          <a:bodyPr rtlCol="0">
            <a:normAutofit/>
          </a:bodyPr>
          <a:lstStyle/>
          <a:p>
            <a:pPr marL="628650" lvl="3" indent="-273050" defTabSz="350838" fontAlgn="auto">
              <a:spcAft>
                <a:spcPts val="0"/>
              </a:spcAft>
              <a:buFont typeface="Wingdings" pitchFamily="2" charset="2"/>
              <a:buChar char="§"/>
              <a:defRPr/>
            </a:pPr>
            <a:endParaRPr lang="it-IT" sz="1600" dirty="0" smtClean="0"/>
          </a:p>
          <a:p>
            <a:pPr marL="641350" lvl="3" indent="-285750" defTabSz="350838" fontAlgn="auto">
              <a:spcAft>
                <a:spcPts val="0"/>
              </a:spcAft>
              <a:buFont typeface="Wingdings" panose="05000000000000000000" pitchFamily="2" charset="2"/>
              <a:buChar char="§"/>
              <a:defRPr/>
            </a:pPr>
            <a:r>
              <a:rPr lang="it-IT" sz="1600" dirty="0" smtClean="0"/>
              <a:t>Standard sviluppati: </a:t>
            </a:r>
          </a:p>
          <a:p>
            <a:pPr marL="990600" lvl="3" indent="-361950" defTabSz="350838" fontAlgn="auto">
              <a:spcAft>
                <a:spcPts val="0"/>
              </a:spcAft>
              <a:defRPr/>
            </a:pPr>
            <a:r>
              <a:rPr lang="it-IT" sz="1600" dirty="0"/>
              <a:t>ANSI/PMI 99-001-2008; </a:t>
            </a:r>
          </a:p>
          <a:p>
            <a:pPr marL="990600" lvl="3" indent="-361950" defTabSz="350838" fontAlgn="auto">
              <a:spcAft>
                <a:spcPts val="0"/>
              </a:spcAft>
              <a:defRPr/>
            </a:pPr>
            <a:r>
              <a:rPr lang="it-IT" sz="1600" dirty="0" smtClean="0"/>
              <a:t>IEEE </a:t>
            </a:r>
            <a:r>
              <a:rPr lang="it-IT" sz="1600" dirty="0" err="1" smtClean="0"/>
              <a:t>Std</a:t>
            </a:r>
            <a:r>
              <a:rPr lang="it-IT" sz="1600" dirty="0" smtClean="0"/>
              <a:t> 1490-2003, </a:t>
            </a:r>
            <a:r>
              <a:rPr lang="en-US" sz="1600" dirty="0"/>
              <a:t>Guide Adoption of PMI </a:t>
            </a:r>
            <a:r>
              <a:rPr lang="en-US" sz="1600" dirty="0" smtClean="0"/>
              <a:t>Standard</a:t>
            </a:r>
            <a:r>
              <a:rPr lang="it-IT" sz="1600" dirty="0" smtClean="0"/>
              <a:t>; </a:t>
            </a:r>
          </a:p>
          <a:p>
            <a:pPr marL="990600" lvl="3" indent="-361950" defTabSz="350838" fontAlgn="auto">
              <a:spcAft>
                <a:spcPts val="0"/>
              </a:spcAft>
              <a:defRPr/>
            </a:pPr>
            <a:r>
              <a:rPr lang="it-IT" sz="1600" dirty="0" smtClean="0"/>
              <a:t>ISO </a:t>
            </a:r>
            <a:r>
              <a:rPr lang="it-IT" sz="1600" dirty="0"/>
              <a:t>21500:2012, </a:t>
            </a:r>
            <a:r>
              <a:rPr lang="it-IT" sz="1600" dirty="0" err="1" smtClean="0"/>
              <a:t>Guidance</a:t>
            </a:r>
            <a:r>
              <a:rPr lang="it-IT" sz="1600" dirty="0" smtClean="0"/>
              <a:t> </a:t>
            </a:r>
            <a:r>
              <a:rPr lang="it-IT" sz="1600" dirty="0"/>
              <a:t>on Project Management.</a:t>
            </a:r>
          </a:p>
          <a:p>
            <a:pPr marL="641350" lvl="3" indent="-285750" defTabSz="350838" fontAlgn="auto">
              <a:spcAft>
                <a:spcPts val="0"/>
              </a:spcAft>
              <a:buFont typeface="Wingdings" panose="05000000000000000000" pitchFamily="2" charset="2"/>
              <a:buChar char="§"/>
              <a:defRPr/>
            </a:pPr>
            <a:endParaRPr lang="it-IT" sz="1600" dirty="0" smtClean="0"/>
          </a:p>
          <a:p>
            <a:pPr marL="641350" lvl="3" indent="-285750" defTabSz="350838" fontAlgn="auto">
              <a:spcAft>
                <a:spcPts val="0"/>
              </a:spcAft>
              <a:buFont typeface="Wingdings" panose="05000000000000000000" pitchFamily="2" charset="2"/>
              <a:buChar char="§"/>
              <a:defRPr/>
            </a:pPr>
            <a:r>
              <a:rPr lang="it-IT" sz="1600" dirty="0" smtClean="0"/>
              <a:t>Il PMI (Project Management </a:t>
            </a:r>
            <a:r>
              <a:rPr lang="it-IT" sz="1600" dirty="0" err="1" smtClean="0"/>
              <a:t>Institute</a:t>
            </a:r>
            <a:r>
              <a:rPr lang="it-IT" sz="1600" dirty="0" smtClean="0"/>
              <a:t>) ha creato standard internazionali e promuove il Project Management:</a:t>
            </a:r>
          </a:p>
          <a:p>
            <a:pPr marL="990600" lvl="3" indent="-361950" defTabSz="350838" fontAlgn="auto">
              <a:spcAft>
                <a:spcPts val="0"/>
              </a:spcAft>
              <a:defRPr/>
            </a:pPr>
            <a:r>
              <a:rPr lang="it-IT" sz="1600" dirty="0" smtClean="0"/>
              <a:t>Come l’applicazione di conoscenza, capacità, strumenti e tecniche alle attività di progetto per soddisfarne i requisiti</a:t>
            </a:r>
          </a:p>
          <a:p>
            <a:pPr marL="990600" lvl="3" indent="-361950" defTabSz="350838" fontAlgn="auto">
              <a:spcAft>
                <a:spcPts val="0"/>
              </a:spcAft>
              <a:defRPr/>
            </a:pPr>
            <a:r>
              <a:rPr lang="it-IT" sz="1600" dirty="0" smtClean="0"/>
              <a:t>Attraverso la diffusione del </a:t>
            </a:r>
            <a:r>
              <a:rPr lang="it-IT" sz="1600" dirty="0" err="1" smtClean="0"/>
              <a:t>PMBoK</a:t>
            </a:r>
            <a:r>
              <a:rPr lang="it-IT" sz="1600" dirty="0" smtClean="0"/>
              <a:t> (Project Management Body of Knowledge) </a:t>
            </a:r>
          </a:p>
          <a:p>
            <a:pPr marL="990600" lvl="3" indent="-361950" defTabSz="350838" fontAlgn="auto">
              <a:spcAft>
                <a:spcPts val="0"/>
              </a:spcAft>
              <a:defRPr/>
            </a:pPr>
            <a:endParaRPr lang="it-IT" sz="1600" dirty="0"/>
          </a:p>
          <a:p>
            <a:pPr marL="628650" lvl="3" indent="-273050" defTabSz="350838" fontAlgn="auto">
              <a:spcAft>
                <a:spcPts val="0"/>
              </a:spcAft>
              <a:buFont typeface="Wingdings" pitchFamily="2" charset="2"/>
              <a:buChar char="§"/>
              <a:defRPr/>
            </a:pPr>
            <a:r>
              <a:rPr lang="it-IT" sz="1600" dirty="0" smtClean="0">
                <a:solidFill>
                  <a:srgbClr val="595959"/>
                </a:solidFill>
                <a:cs typeface="Arial" charset="0"/>
              </a:rPr>
              <a:t>La </a:t>
            </a:r>
            <a:r>
              <a:rPr lang="it-IT" sz="1600" b="1" dirty="0">
                <a:solidFill>
                  <a:schemeClr val="accent1"/>
                </a:solidFill>
              </a:rPr>
              <a:t>formazione</a:t>
            </a:r>
            <a:r>
              <a:rPr lang="it-IT" sz="1800" dirty="0" smtClean="0">
                <a:solidFill>
                  <a:srgbClr val="595959"/>
                </a:solidFill>
                <a:cs typeface="Arial" charset="0"/>
              </a:rPr>
              <a:t> </a:t>
            </a:r>
            <a:r>
              <a:rPr lang="it-IT" sz="1600" dirty="0" smtClean="0">
                <a:solidFill>
                  <a:srgbClr val="595959"/>
                </a:solidFill>
                <a:cs typeface="Arial" charset="0"/>
              </a:rPr>
              <a:t>deve basarsi su uno </a:t>
            </a:r>
            <a:r>
              <a:rPr lang="it-IT" sz="1600" b="1" dirty="0">
                <a:solidFill>
                  <a:schemeClr val="accent1"/>
                </a:solidFill>
              </a:rPr>
              <a:t>standard </a:t>
            </a:r>
            <a:r>
              <a:rPr lang="it-IT" sz="1600" b="1" dirty="0" smtClean="0">
                <a:solidFill>
                  <a:schemeClr val="accent1"/>
                </a:solidFill>
              </a:rPr>
              <a:t>riconosciuto </a:t>
            </a:r>
            <a:r>
              <a:rPr lang="it-IT" sz="1600" dirty="0">
                <a:solidFill>
                  <a:srgbClr val="595959"/>
                </a:solidFill>
                <a:cs typeface="Arial" charset="0"/>
              </a:rPr>
              <a:t>a livello internazionale ed </a:t>
            </a:r>
            <a:r>
              <a:rPr lang="it-IT" sz="1600" dirty="0" smtClean="0">
                <a:solidFill>
                  <a:srgbClr val="595959"/>
                </a:solidFill>
                <a:cs typeface="Arial" charset="0"/>
              </a:rPr>
              <a:t>essere in </a:t>
            </a:r>
            <a:r>
              <a:rPr lang="it-IT" sz="1600" dirty="0">
                <a:solidFill>
                  <a:srgbClr val="595959"/>
                </a:solidFill>
                <a:cs typeface="Arial" charset="0"/>
              </a:rPr>
              <a:t>linea </a:t>
            </a:r>
            <a:r>
              <a:rPr lang="it-IT" sz="1600" dirty="0" smtClean="0">
                <a:solidFill>
                  <a:srgbClr val="595959"/>
                </a:solidFill>
                <a:cs typeface="Arial" charset="0"/>
              </a:rPr>
              <a:t>con una certificazione professionale</a:t>
            </a:r>
            <a:endParaRPr lang="it-IT" sz="1600" dirty="0" smtClean="0"/>
          </a:p>
          <a:p>
            <a:pPr fontAlgn="auto">
              <a:spcAft>
                <a:spcPts val="0"/>
              </a:spcAft>
              <a:buFont typeface="Arial"/>
              <a:buNone/>
              <a:defRPr/>
            </a:pPr>
            <a:endParaRPr lang="it-IT" sz="1400" dirty="0" smtClean="0"/>
          </a:p>
          <a:p>
            <a:pPr fontAlgn="auto">
              <a:spcAft>
                <a:spcPts val="0"/>
              </a:spcAft>
              <a:buFont typeface="Arial"/>
              <a:buNone/>
              <a:defRPr/>
            </a:pPr>
            <a:endParaRPr lang="it-IT" sz="1400" dirty="0" smtClean="0"/>
          </a:p>
        </p:txBody>
      </p:sp>
      <p:sp>
        <p:nvSpPr>
          <p:cNvPr id="102404"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5. GLI STANDARD DI PROJECT MANAGEMENT</a:t>
            </a:r>
          </a:p>
          <a:p>
            <a:pPr eaLnBrk="1" hangingPunct="1">
              <a:buFont typeface="+mj-lt"/>
              <a:buNone/>
            </a:pPr>
            <a:endParaRPr lang="it-IT" smtClean="0">
              <a:latin typeface="Lucida Sans" pitchFamily="34" charset="0"/>
              <a:ea typeface="Lucida Bright"/>
            </a:endParaRPr>
          </a:p>
        </p:txBody>
      </p:sp>
      <p:sp>
        <p:nvSpPr>
          <p:cNvPr id="102405"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2406"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02407"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2408"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2409"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Gli Standard</a:t>
            </a:r>
          </a:p>
        </p:txBody>
      </p:sp>
      <p:cxnSp>
        <p:nvCxnSpPr>
          <p:cNvPr id="27"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2414"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32"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2EE12A1-97C2-4F19-BCF1-883401E6E7DB}" type="slidenum">
              <a:rPr lang="fr-FR" smtClean="0">
                <a:latin typeface="Lucida Sans" pitchFamily="34" charset="0"/>
                <a:cs typeface="Arial" charset="0"/>
              </a:rPr>
              <a:pPr fontAlgn="base">
                <a:spcBef>
                  <a:spcPct val="0"/>
                </a:spcBef>
                <a:spcAft>
                  <a:spcPct val="0"/>
                </a:spcAft>
              </a:pPr>
              <a:t>22</a:t>
            </a:fld>
            <a:endParaRPr lang="fr-FR" smtClean="0">
              <a:latin typeface="Lucida Sans" pitchFamily="34" charset="0"/>
              <a:cs typeface="Arial" charset="0"/>
            </a:endParaRPr>
          </a:p>
        </p:txBody>
      </p:sp>
      <p:sp>
        <p:nvSpPr>
          <p:cNvPr id="103426"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A568251C-B386-43B3-988D-1EF5275CFE5A}" type="slidenum">
              <a:rPr lang="fr-FR" sz="1100">
                <a:solidFill>
                  <a:srgbClr val="FFFFFF"/>
                </a:solidFill>
                <a:latin typeface="Lucida Sans" pitchFamily="34" charset="0"/>
              </a:rPr>
              <a:pPr/>
              <a:t>22</a:t>
            </a:fld>
            <a:endParaRPr lang="fr-FR" sz="1100">
              <a:solidFill>
                <a:srgbClr val="FFFFFF"/>
              </a:solidFill>
              <a:latin typeface="Lucida Sans" pitchFamily="34" charset="0"/>
            </a:endParaRPr>
          </a:p>
        </p:txBody>
      </p:sp>
      <p:sp>
        <p:nvSpPr>
          <p:cNvPr id="103427"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5. GLI STANDARD DI PROJECT MANAGEMENT</a:t>
            </a:r>
          </a:p>
          <a:p>
            <a:pPr eaLnBrk="1" hangingPunct="1">
              <a:buFont typeface="+mj-lt"/>
              <a:buNone/>
            </a:pPr>
            <a:endParaRPr lang="it-IT" smtClean="0">
              <a:latin typeface="Lucida Sans" pitchFamily="34" charset="0"/>
              <a:ea typeface="Lucida Bright"/>
            </a:endParaRPr>
          </a:p>
        </p:txBody>
      </p:sp>
      <p:sp>
        <p:nvSpPr>
          <p:cNvPr id="15" name="AutoShape 8"/>
          <p:cNvSpPr>
            <a:spLocks noChangeArrowheads="1"/>
          </p:cNvSpPr>
          <p:nvPr>
            <p:custDataLst>
              <p:tags r:id="rId1"/>
            </p:custDataLst>
          </p:nvPr>
        </p:nvSpPr>
        <p:spPr bwMode="auto">
          <a:xfrm>
            <a:off x="1131888" y="1384300"/>
            <a:ext cx="7759700" cy="1076325"/>
          </a:xfrm>
          <a:prstGeom prst="roundRect">
            <a:avLst>
              <a:gd name="adj" fmla="val 5324"/>
            </a:avLst>
          </a:prstGeom>
          <a:solidFill>
            <a:srgbClr val="EAEAEA"/>
          </a:solidFill>
          <a:ln w="9525">
            <a:noFill/>
            <a:round/>
            <a:headEnd/>
            <a:tailEnd/>
          </a:ln>
        </p:spPr>
        <p:txBody>
          <a:bodyPr lIns="936000" tIns="90000" rIns="36000" bIns="36000"/>
          <a:lstStyle/>
          <a:p>
            <a:pPr marL="285750" indent="-285750">
              <a:spcBef>
                <a:spcPct val="20000"/>
              </a:spcBef>
              <a:buFont typeface="Arial" panose="020B0604020202020204" pitchFamily="34" charset="0"/>
              <a:buChar char="•"/>
              <a:defRPr/>
            </a:pPr>
            <a:r>
              <a:rPr lang="en-US" sz="1300" dirty="0">
                <a:latin typeface="+mn-lt"/>
              </a:rPr>
              <a:t>A Guide to the Project Management Body of Knowledge (PMBOK</a:t>
            </a:r>
            <a:r>
              <a:rPr lang="en-US" sz="1300" dirty="0">
                <a:latin typeface="+mn-lt"/>
              </a:rPr>
              <a:t>®) </a:t>
            </a:r>
            <a:r>
              <a:rPr lang="en-US" sz="1300" dirty="0">
                <a:latin typeface="+mn-lt"/>
              </a:rPr>
              <a:t>– Fifth Edition </a:t>
            </a:r>
            <a:endParaRPr lang="en-US" sz="1300" dirty="0">
              <a:latin typeface="+mn-lt"/>
            </a:endParaRPr>
          </a:p>
          <a:p>
            <a:pPr marL="285750" indent="-285750">
              <a:spcBef>
                <a:spcPct val="20000"/>
              </a:spcBef>
              <a:buFont typeface="Arial" panose="020B0604020202020204" pitchFamily="34" charset="0"/>
              <a:buChar char="•"/>
              <a:defRPr/>
            </a:pPr>
            <a:r>
              <a:rPr lang="en-US" sz="1300" dirty="0">
                <a:latin typeface="+mn-lt"/>
              </a:rPr>
              <a:t>The Standard for Program Management - Third </a:t>
            </a:r>
            <a:r>
              <a:rPr lang="en-US" sz="1300" dirty="0">
                <a:latin typeface="+mn-lt"/>
              </a:rPr>
              <a:t>Edition</a:t>
            </a:r>
          </a:p>
          <a:p>
            <a:pPr marL="285750" indent="-285750">
              <a:spcBef>
                <a:spcPct val="20000"/>
              </a:spcBef>
              <a:buFont typeface="Arial" panose="020B0604020202020204" pitchFamily="34" charset="0"/>
              <a:buChar char="•"/>
              <a:defRPr/>
            </a:pPr>
            <a:r>
              <a:rPr lang="en-US" sz="1300" dirty="0">
                <a:latin typeface="+mn-lt"/>
              </a:rPr>
              <a:t>The Standard for Portfolio Management - Third </a:t>
            </a:r>
            <a:r>
              <a:rPr lang="en-US" sz="1300" dirty="0">
                <a:latin typeface="+mn-lt"/>
              </a:rPr>
              <a:t>Edition</a:t>
            </a:r>
          </a:p>
          <a:p>
            <a:pPr marL="285750" indent="-285750">
              <a:spcBef>
                <a:spcPct val="20000"/>
              </a:spcBef>
              <a:buFont typeface="Arial" panose="020B0604020202020204" pitchFamily="34" charset="0"/>
              <a:buChar char="•"/>
              <a:defRPr/>
            </a:pPr>
            <a:r>
              <a:rPr lang="en-US" sz="1300" dirty="0">
                <a:latin typeface="+mn-lt"/>
              </a:rPr>
              <a:t>Organizational Project Management Maturity Model (OPM3 ® ) – Third </a:t>
            </a:r>
            <a:r>
              <a:rPr lang="en-US" sz="1300" dirty="0">
                <a:latin typeface="+mn-lt"/>
              </a:rPr>
              <a:t>Edition</a:t>
            </a:r>
          </a:p>
          <a:p>
            <a:pPr>
              <a:spcBef>
                <a:spcPct val="20000"/>
              </a:spcBef>
              <a:defRPr/>
            </a:pPr>
            <a:endParaRPr lang="en-GB" sz="1400" dirty="0">
              <a:latin typeface="+mn-lt"/>
            </a:endParaRPr>
          </a:p>
        </p:txBody>
      </p:sp>
      <p:sp>
        <p:nvSpPr>
          <p:cNvPr id="16" name="AutoShape 12"/>
          <p:cNvSpPr>
            <a:spLocks noChangeArrowheads="1"/>
          </p:cNvSpPr>
          <p:nvPr>
            <p:custDataLst>
              <p:tags r:id="rId2"/>
            </p:custDataLst>
          </p:nvPr>
        </p:nvSpPr>
        <p:spPr bwMode="auto">
          <a:xfrm>
            <a:off x="1131888" y="4406900"/>
            <a:ext cx="7759700" cy="839788"/>
          </a:xfrm>
          <a:prstGeom prst="roundRect">
            <a:avLst>
              <a:gd name="adj" fmla="val 6597"/>
            </a:avLst>
          </a:prstGeom>
          <a:solidFill>
            <a:srgbClr val="EAEAEA"/>
          </a:solidFill>
          <a:ln w="9525" algn="ctr">
            <a:noFill/>
            <a:round/>
            <a:headEnd/>
            <a:tailEnd/>
          </a:ln>
        </p:spPr>
        <p:txBody>
          <a:bodyPr lIns="936000" tIns="90000" rIns="36000" bIns="36000"/>
          <a:lstStyle/>
          <a:p>
            <a:pPr marL="285750" indent="-285750">
              <a:spcBef>
                <a:spcPct val="20000"/>
              </a:spcBef>
              <a:buFont typeface="Arial" panose="020B0604020202020204" pitchFamily="34" charset="0"/>
              <a:buChar char="•"/>
              <a:defRPr/>
            </a:pPr>
            <a:r>
              <a:rPr lang="en-US" sz="1300" dirty="0">
                <a:latin typeface="+mn-lt"/>
              </a:rPr>
              <a:t>Construction Extension to the PMBOK® Guide - Third Edition </a:t>
            </a:r>
          </a:p>
          <a:p>
            <a:pPr marL="285750" indent="-285750">
              <a:spcBef>
                <a:spcPct val="20000"/>
              </a:spcBef>
              <a:buFont typeface="Arial" panose="020B0604020202020204" pitchFamily="34" charset="0"/>
              <a:buChar char="•"/>
              <a:defRPr/>
            </a:pPr>
            <a:r>
              <a:rPr lang="en-US" sz="1300" dirty="0">
                <a:latin typeface="+mn-lt"/>
              </a:rPr>
              <a:t>Government Extension to the PMBOK® Guide - Third </a:t>
            </a:r>
            <a:r>
              <a:rPr lang="en-US" sz="1300" dirty="0">
                <a:latin typeface="+mn-lt"/>
              </a:rPr>
              <a:t>Edition</a:t>
            </a:r>
          </a:p>
          <a:p>
            <a:pPr marL="285750" indent="-285750">
              <a:spcBef>
                <a:spcPct val="20000"/>
              </a:spcBef>
              <a:buFont typeface="Arial" panose="020B0604020202020204" pitchFamily="34" charset="0"/>
              <a:buChar char="•"/>
              <a:defRPr/>
            </a:pPr>
            <a:r>
              <a:rPr lang="en-US" sz="1300" dirty="0">
                <a:latin typeface="+mn-lt"/>
              </a:rPr>
              <a:t>Software Extension to the PMBOK® Guide Fifth Edition </a:t>
            </a:r>
          </a:p>
        </p:txBody>
      </p:sp>
      <p:sp>
        <p:nvSpPr>
          <p:cNvPr id="18" name="AutoShape 16"/>
          <p:cNvSpPr>
            <a:spLocks noChangeArrowheads="1"/>
          </p:cNvSpPr>
          <p:nvPr>
            <p:custDataLst>
              <p:tags r:id="rId3"/>
            </p:custDataLst>
          </p:nvPr>
        </p:nvSpPr>
        <p:spPr bwMode="auto">
          <a:xfrm>
            <a:off x="1131888" y="2516188"/>
            <a:ext cx="7759700" cy="1835150"/>
          </a:xfrm>
          <a:prstGeom prst="roundRect">
            <a:avLst>
              <a:gd name="adj" fmla="val 6597"/>
            </a:avLst>
          </a:prstGeom>
          <a:solidFill>
            <a:srgbClr val="EAEAEA"/>
          </a:solidFill>
          <a:ln w="9525" algn="ctr">
            <a:noFill/>
            <a:round/>
            <a:headEnd/>
            <a:tailEnd/>
          </a:ln>
        </p:spPr>
        <p:txBody>
          <a:bodyPr lIns="936000" tIns="90000" rIns="36000" bIns="36000"/>
          <a:lstStyle/>
          <a:p>
            <a:pPr marL="285750" indent="-285750">
              <a:spcBef>
                <a:spcPct val="20000"/>
              </a:spcBef>
              <a:buFont typeface="Arial" panose="020B0604020202020204" pitchFamily="34" charset="0"/>
              <a:buChar char="•"/>
              <a:defRPr/>
            </a:pPr>
            <a:r>
              <a:rPr lang="en-US" sz="1300" dirty="0">
                <a:latin typeface="+mn-lt"/>
              </a:rPr>
              <a:t>Practice Standard for Project Configuration </a:t>
            </a:r>
            <a:r>
              <a:rPr lang="en-US" sz="1300" dirty="0">
                <a:latin typeface="+mn-lt"/>
              </a:rPr>
              <a:t>Management</a:t>
            </a:r>
          </a:p>
          <a:p>
            <a:pPr marL="285750" indent="-285750">
              <a:spcBef>
                <a:spcPct val="20000"/>
              </a:spcBef>
              <a:buFont typeface="Arial" panose="020B0604020202020204" pitchFamily="34" charset="0"/>
              <a:buChar char="•"/>
              <a:defRPr/>
            </a:pPr>
            <a:r>
              <a:rPr lang="en-US" sz="1300" dirty="0">
                <a:latin typeface="+mn-lt"/>
              </a:rPr>
              <a:t>Practice Standard for Earned Value Management – Second Edition</a:t>
            </a:r>
          </a:p>
          <a:p>
            <a:pPr marL="285750" indent="-285750">
              <a:spcBef>
                <a:spcPct val="20000"/>
              </a:spcBef>
              <a:buFont typeface="Arial" panose="020B0604020202020204" pitchFamily="34" charset="0"/>
              <a:buChar char="•"/>
              <a:defRPr/>
            </a:pPr>
            <a:r>
              <a:rPr lang="en-US" sz="1300" dirty="0">
                <a:latin typeface="+mn-lt"/>
              </a:rPr>
              <a:t>Practice </a:t>
            </a:r>
            <a:r>
              <a:rPr lang="en-US" sz="1300" dirty="0">
                <a:latin typeface="+mn-lt"/>
              </a:rPr>
              <a:t>Standard for Project Risk Management - 2009</a:t>
            </a:r>
          </a:p>
          <a:p>
            <a:pPr marL="285750" indent="-285750">
              <a:spcBef>
                <a:spcPct val="20000"/>
              </a:spcBef>
              <a:buFont typeface="Arial" panose="020B0604020202020204" pitchFamily="34" charset="0"/>
              <a:buChar char="•"/>
              <a:defRPr/>
            </a:pPr>
            <a:r>
              <a:rPr lang="en-US" sz="1300" dirty="0">
                <a:latin typeface="+mn-lt"/>
              </a:rPr>
              <a:t>Practice Standard for Scheduling – Second Edition</a:t>
            </a:r>
          </a:p>
          <a:p>
            <a:pPr marL="285750" indent="-285750">
              <a:spcBef>
                <a:spcPct val="20000"/>
              </a:spcBef>
              <a:buFont typeface="Arial" panose="020B0604020202020204" pitchFamily="34" charset="0"/>
              <a:buChar char="•"/>
              <a:defRPr/>
            </a:pPr>
            <a:r>
              <a:rPr lang="en-US" sz="1300" dirty="0">
                <a:latin typeface="+mn-lt"/>
              </a:rPr>
              <a:t>Practice Standard for Work Breakdown Structures - Second Edition </a:t>
            </a:r>
          </a:p>
          <a:p>
            <a:pPr marL="285750" indent="-285750">
              <a:spcBef>
                <a:spcPct val="20000"/>
              </a:spcBef>
              <a:buFont typeface="Arial" panose="020B0604020202020204" pitchFamily="34" charset="0"/>
              <a:buChar char="•"/>
              <a:defRPr/>
            </a:pPr>
            <a:r>
              <a:rPr lang="en-US" sz="1300" dirty="0">
                <a:latin typeface="+mn-lt"/>
              </a:rPr>
              <a:t>Practice Standard for Project Estimating</a:t>
            </a:r>
          </a:p>
          <a:p>
            <a:pPr marL="285750" indent="-285750">
              <a:spcBef>
                <a:spcPct val="20000"/>
              </a:spcBef>
              <a:buFont typeface="Arial" panose="020B0604020202020204" pitchFamily="34" charset="0"/>
              <a:buChar char="•"/>
              <a:defRPr/>
            </a:pPr>
            <a:r>
              <a:rPr lang="en-US" sz="1300" dirty="0">
                <a:latin typeface="+mn-lt"/>
              </a:rPr>
              <a:t>Project Manager Competency Development Framework—Second </a:t>
            </a:r>
            <a:r>
              <a:rPr lang="en-US" sz="1300" dirty="0">
                <a:latin typeface="+mn-lt"/>
              </a:rPr>
              <a:t>Edition</a:t>
            </a:r>
            <a:endParaRPr lang="en-US" sz="1300" dirty="0">
              <a:latin typeface="+mn-lt"/>
            </a:endParaRPr>
          </a:p>
        </p:txBody>
      </p:sp>
      <p:grpSp>
        <p:nvGrpSpPr>
          <p:cNvPr id="23" name="Gruppo 22"/>
          <p:cNvGrpSpPr/>
          <p:nvPr/>
        </p:nvGrpSpPr>
        <p:grpSpPr>
          <a:xfrm>
            <a:off x="446302" y="1469578"/>
            <a:ext cx="1562100" cy="805307"/>
            <a:chOff x="495300" y="2603500"/>
            <a:chExt cx="2019300" cy="850900"/>
          </a:xfrm>
          <a:solidFill>
            <a:schemeClr val="accent1">
              <a:lumMod val="75000"/>
            </a:schemeClr>
          </a:solidFill>
        </p:grpSpPr>
        <p:sp>
          <p:nvSpPr>
            <p:cNvPr id="25" name="AutoShape 17"/>
            <p:cNvSpPr>
              <a:spLocks noChangeArrowheads="1"/>
            </p:cNvSpPr>
            <p:nvPr/>
          </p:nvSpPr>
          <p:spPr bwMode="auto">
            <a:xfrm>
              <a:off x="495300" y="2603500"/>
              <a:ext cx="2013649" cy="850900"/>
            </a:xfrm>
            <a:prstGeom prst="roundRect">
              <a:avLst>
                <a:gd name="adj" fmla="val 10593"/>
              </a:avLst>
            </a:prstGeom>
            <a:grpFill/>
            <a:ln w="9525">
              <a:noFill/>
              <a:round/>
              <a:headEnd/>
              <a:tailEnd/>
            </a:ln>
          </p:spPr>
          <p:txBody>
            <a:bodyPr anchor="ctr"/>
            <a:lstStyle/>
            <a:p>
              <a:pPr algn="ctr">
                <a:defRPr/>
              </a:pPr>
              <a:r>
                <a:rPr lang="en-US" sz="1400" b="1" dirty="0">
                  <a:solidFill>
                    <a:schemeClr val="bg1"/>
                  </a:solidFill>
                  <a:latin typeface="+mn-lt"/>
                </a:rPr>
                <a:t>Supply </a:t>
              </a:r>
              <a:r>
                <a:rPr lang="en-US" sz="1400" b="1" dirty="0">
                  <a:solidFill>
                    <a:schemeClr val="bg1"/>
                  </a:solidFill>
                  <a:latin typeface="+mn-lt"/>
                </a:rPr>
                <a:t>market </a:t>
              </a:r>
              <a:endParaRPr lang="de-DE" sz="1400" b="1" dirty="0">
                <a:solidFill>
                  <a:schemeClr val="bg1"/>
                </a:solidFill>
                <a:latin typeface="+mn-lt"/>
              </a:endParaRPr>
            </a:p>
          </p:txBody>
        </p:sp>
        <p:sp>
          <p:nvSpPr>
            <p:cNvPr id="27" name="AutoShape 17"/>
            <p:cNvSpPr>
              <a:spLocks noChangeArrowheads="1"/>
            </p:cNvSpPr>
            <p:nvPr/>
          </p:nvSpPr>
          <p:spPr bwMode="auto">
            <a:xfrm>
              <a:off x="530381" y="2603500"/>
              <a:ext cx="1984219" cy="850900"/>
            </a:xfrm>
            <a:prstGeom prst="roundRect">
              <a:avLst>
                <a:gd name="adj" fmla="val 10593"/>
              </a:avLst>
            </a:prstGeom>
            <a:grpFill/>
            <a:ln w="9525">
              <a:noFill/>
              <a:round/>
              <a:headEnd/>
              <a:tailEnd/>
            </a:ln>
          </p:spPr>
          <p:txBody>
            <a:bodyPr anchor="ctr"/>
            <a:lstStyle/>
            <a:p>
              <a:pPr algn="ctr">
                <a:defRPr/>
              </a:pPr>
              <a:r>
                <a:rPr lang="en-US" sz="1600" b="1" dirty="0">
                  <a:solidFill>
                    <a:schemeClr val="bg1"/>
                  </a:solidFill>
                  <a:latin typeface="+mn-lt"/>
                </a:rPr>
                <a:t>Foundational Standards </a:t>
              </a:r>
              <a:endParaRPr lang="de-DE" sz="1600" b="1" dirty="0">
                <a:solidFill>
                  <a:schemeClr val="bg1"/>
                </a:solidFill>
                <a:latin typeface="+mn-lt"/>
              </a:endParaRPr>
            </a:p>
          </p:txBody>
        </p:sp>
      </p:grpSp>
      <p:grpSp>
        <p:nvGrpSpPr>
          <p:cNvPr id="28" name="Gruppo 27"/>
          <p:cNvGrpSpPr/>
          <p:nvPr/>
        </p:nvGrpSpPr>
        <p:grpSpPr>
          <a:xfrm>
            <a:off x="446302" y="2592912"/>
            <a:ext cx="1562100" cy="999373"/>
            <a:chOff x="495300" y="4013200"/>
            <a:chExt cx="2019300" cy="880721"/>
          </a:xfrm>
          <a:solidFill>
            <a:schemeClr val="accent1">
              <a:lumMod val="60000"/>
              <a:lumOff val="40000"/>
            </a:schemeClr>
          </a:solidFill>
        </p:grpSpPr>
        <p:sp>
          <p:nvSpPr>
            <p:cNvPr id="29" name="AutoShape 18"/>
            <p:cNvSpPr>
              <a:spLocks noChangeArrowheads="1"/>
            </p:cNvSpPr>
            <p:nvPr/>
          </p:nvSpPr>
          <p:spPr bwMode="auto">
            <a:xfrm>
              <a:off x="495300" y="4013200"/>
              <a:ext cx="2013649" cy="850900"/>
            </a:xfrm>
            <a:prstGeom prst="roundRect">
              <a:avLst>
                <a:gd name="adj" fmla="val 10593"/>
              </a:avLst>
            </a:prstGeom>
            <a:grpFill/>
            <a:ln>
              <a:noFill/>
            </a:ln>
            <a:extLst/>
          </p:spPr>
          <p:txBody>
            <a:bodyPr wrap="none" anchor="ctr"/>
            <a:lstStyle/>
            <a:p>
              <a:pPr algn="ctr">
                <a:defRPr/>
              </a:pPr>
              <a:r>
                <a:rPr lang="en-US" sz="1400" b="1" dirty="0">
                  <a:solidFill>
                    <a:schemeClr val="bg1"/>
                  </a:solidFill>
                  <a:latin typeface="+mn-lt"/>
                </a:rPr>
                <a:t>Title</a:t>
              </a:r>
              <a:endParaRPr lang="de-DE" sz="1400" b="1" dirty="0">
                <a:solidFill>
                  <a:schemeClr val="bg1"/>
                </a:solidFill>
                <a:latin typeface="+mn-lt"/>
              </a:endParaRPr>
            </a:p>
          </p:txBody>
        </p:sp>
        <p:sp>
          <p:nvSpPr>
            <p:cNvPr id="30" name="AutoShape 18"/>
            <p:cNvSpPr>
              <a:spLocks noChangeArrowheads="1"/>
            </p:cNvSpPr>
            <p:nvPr/>
          </p:nvSpPr>
          <p:spPr bwMode="auto">
            <a:xfrm>
              <a:off x="530381" y="4043021"/>
              <a:ext cx="1984219" cy="850900"/>
            </a:xfrm>
            <a:prstGeom prst="roundRect">
              <a:avLst>
                <a:gd name="adj" fmla="val 10593"/>
              </a:avLst>
            </a:prstGeom>
            <a:grpFill/>
            <a:ln>
              <a:noFill/>
            </a:ln>
            <a:extLst/>
          </p:spPr>
          <p:txBody>
            <a:bodyPr anchor="ctr"/>
            <a:lstStyle/>
            <a:p>
              <a:pPr algn="ctr">
                <a:defRPr/>
              </a:pPr>
              <a:r>
                <a:rPr lang="en-US" sz="1600" b="1" dirty="0">
                  <a:solidFill>
                    <a:schemeClr val="bg1"/>
                  </a:solidFill>
                  <a:latin typeface="+mn-lt"/>
                </a:rPr>
                <a:t>Practice Standards &amp; Framework</a:t>
              </a:r>
              <a:endParaRPr lang="de-DE" sz="1600" b="1" dirty="0">
                <a:solidFill>
                  <a:schemeClr val="bg1"/>
                </a:solidFill>
                <a:latin typeface="+mn-lt"/>
              </a:endParaRPr>
            </a:p>
          </p:txBody>
        </p:sp>
      </p:grpSp>
      <p:grpSp>
        <p:nvGrpSpPr>
          <p:cNvPr id="31" name="Gruppo 30"/>
          <p:cNvGrpSpPr/>
          <p:nvPr/>
        </p:nvGrpSpPr>
        <p:grpSpPr>
          <a:xfrm>
            <a:off x="446302" y="4463513"/>
            <a:ext cx="1562100" cy="696313"/>
            <a:chOff x="495300" y="5308600"/>
            <a:chExt cx="2019300" cy="850900"/>
          </a:xfrm>
          <a:solidFill>
            <a:schemeClr val="accent6">
              <a:lumMod val="40000"/>
              <a:lumOff val="60000"/>
            </a:schemeClr>
          </a:solidFill>
        </p:grpSpPr>
        <p:sp>
          <p:nvSpPr>
            <p:cNvPr id="32" name="AutoShape 19"/>
            <p:cNvSpPr>
              <a:spLocks noChangeArrowheads="1"/>
            </p:cNvSpPr>
            <p:nvPr/>
          </p:nvSpPr>
          <p:spPr bwMode="auto">
            <a:xfrm>
              <a:off x="495300" y="5308600"/>
              <a:ext cx="2013649" cy="850900"/>
            </a:xfrm>
            <a:prstGeom prst="roundRect">
              <a:avLst>
                <a:gd name="adj" fmla="val 10593"/>
              </a:avLst>
            </a:prstGeom>
            <a:grpFill/>
            <a:ln>
              <a:noFill/>
            </a:ln>
            <a:extLst/>
          </p:spPr>
          <p:txBody>
            <a:bodyPr wrap="none" anchor="ctr"/>
            <a:lstStyle/>
            <a:p>
              <a:pPr algn="ctr">
                <a:defRPr/>
              </a:pPr>
              <a:r>
                <a:rPr lang="de-DE" sz="1400" b="1" dirty="0">
                  <a:solidFill>
                    <a:schemeClr val="bg2"/>
                  </a:solidFill>
                  <a:latin typeface="+mn-lt"/>
                  <a:cs typeface="+mn-cs"/>
                </a:rPr>
                <a:t>Title</a:t>
              </a:r>
              <a:endParaRPr lang="de-DE" sz="1400" b="1" dirty="0">
                <a:solidFill>
                  <a:schemeClr val="bg2"/>
                </a:solidFill>
                <a:latin typeface="+mn-lt"/>
                <a:cs typeface="+mn-cs"/>
              </a:endParaRPr>
            </a:p>
          </p:txBody>
        </p:sp>
        <p:sp>
          <p:nvSpPr>
            <p:cNvPr id="33" name="AutoShape 19"/>
            <p:cNvSpPr>
              <a:spLocks noChangeArrowheads="1"/>
            </p:cNvSpPr>
            <p:nvPr/>
          </p:nvSpPr>
          <p:spPr bwMode="auto">
            <a:xfrm>
              <a:off x="530381" y="5308600"/>
              <a:ext cx="1984219" cy="850900"/>
            </a:xfrm>
            <a:prstGeom prst="roundRect">
              <a:avLst>
                <a:gd name="adj" fmla="val 10593"/>
              </a:avLst>
            </a:prstGeom>
            <a:grpFill/>
            <a:ln>
              <a:noFill/>
            </a:ln>
            <a:extLst/>
          </p:spPr>
          <p:txBody>
            <a:bodyPr anchor="ctr"/>
            <a:lstStyle/>
            <a:p>
              <a:pPr algn="ctr">
                <a:defRPr/>
              </a:pPr>
              <a:r>
                <a:rPr lang="en-GB" sz="1600" b="1" dirty="0">
                  <a:solidFill>
                    <a:schemeClr val="bg2"/>
                  </a:solidFill>
                  <a:latin typeface="+mn-lt"/>
                </a:rPr>
                <a:t>PMI Standards Extensions</a:t>
              </a:r>
              <a:endParaRPr lang="en-GB" sz="1600" b="1" dirty="0">
                <a:solidFill>
                  <a:schemeClr val="bg2"/>
                </a:solidFill>
                <a:latin typeface="+mn-lt"/>
              </a:endParaRPr>
            </a:p>
          </p:txBody>
        </p:sp>
      </p:grpSp>
      <p:sp>
        <p:nvSpPr>
          <p:cNvPr id="34" name="AutoShape 12"/>
          <p:cNvSpPr>
            <a:spLocks noChangeArrowheads="1"/>
          </p:cNvSpPr>
          <p:nvPr>
            <p:custDataLst>
              <p:tags r:id="rId4"/>
            </p:custDataLst>
          </p:nvPr>
        </p:nvSpPr>
        <p:spPr bwMode="auto">
          <a:xfrm>
            <a:off x="1131888" y="5303838"/>
            <a:ext cx="7759700" cy="1074737"/>
          </a:xfrm>
          <a:prstGeom prst="roundRect">
            <a:avLst>
              <a:gd name="adj" fmla="val 6597"/>
            </a:avLst>
          </a:prstGeom>
          <a:solidFill>
            <a:srgbClr val="EAEAEA"/>
          </a:solidFill>
          <a:ln w="9525" algn="ctr">
            <a:noFill/>
            <a:round/>
            <a:headEnd/>
            <a:tailEnd/>
          </a:ln>
        </p:spPr>
        <p:txBody>
          <a:bodyPr lIns="936000" tIns="90000" rIns="36000" bIns="36000"/>
          <a:lstStyle/>
          <a:p>
            <a:pPr marL="285750" indent="-285750">
              <a:spcBef>
                <a:spcPct val="20000"/>
              </a:spcBef>
              <a:buFont typeface="Arial" panose="020B0604020202020204" pitchFamily="34" charset="0"/>
              <a:buChar char="•"/>
              <a:defRPr/>
            </a:pPr>
            <a:r>
              <a:rPr lang="en-US" sz="1300" dirty="0">
                <a:latin typeface="+mn-lt"/>
              </a:rPr>
              <a:t>Business Analysis for Practitioners: A Practice </a:t>
            </a:r>
            <a:r>
              <a:rPr lang="en-US" sz="1300" dirty="0">
                <a:latin typeface="+mn-lt"/>
              </a:rPr>
              <a:t>Guide</a:t>
            </a:r>
          </a:p>
          <a:p>
            <a:pPr marL="285750" indent="-285750">
              <a:spcBef>
                <a:spcPct val="20000"/>
              </a:spcBef>
              <a:buFont typeface="Arial" panose="020B0604020202020204" pitchFamily="34" charset="0"/>
              <a:buChar char="•"/>
              <a:defRPr/>
            </a:pPr>
            <a:r>
              <a:rPr lang="en-US" sz="1300" dirty="0">
                <a:latin typeface="+mn-lt"/>
              </a:rPr>
              <a:t>Implementing Organizational Project Management: A Practice </a:t>
            </a:r>
            <a:r>
              <a:rPr lang="en-US" sz="1300" dirty="0">
                <a:latin typeface="+mn-lt"/>
              </a:rPr>
              <a:t>Guide</a:t>
            </a:r>
          </a:p>
          <a:p>
            <a:pPr marL="285750" indent="-285750">
              <a:spcBef>
                <a:spcPct val="20000"/>
              </a:spcBef>
              <a:buFont typeface="Arial" panose="020B0604020202020204" pitchFamily="34" charset="0"/>
              <a:buChar char="•"/>
              <a:defRPr/>
            </a:pPr>
            <a:r>
              <a:rPr lang="en-US" sz="1300" dirty="0">
                <a:latin typeface="+mn-lt"/>
              </a:rPr>
              <a:t>Navigating Complexity: A Practice </a:t>
            </a:r>
            <a:r>
              <a:rPr lang="en-US" sz="1300" dirty="0">
                <a:latin typeface="+mn-lt"/>
              </a:rPr>
              <a:t>Guide</a:t>
            </a:r>
          </a:p>
          <a:p>
            <a:pPr marL="285750" indent="-285750">
              <a:spcBef>
                <a:spcPct val="20000"/>
              </a:spcBef>
              <a:buFont typeface="Arial" panose="020B0604020202020204" pitchFamily="34" charset="0"/>
              <a:buChar char="•"/>
              <a:defRPr/>
            </a:pPr>
            <a:r>
              <a:rPr lang="en-US" sz="1300" dirty="0">
                <a:latin typeface="+mn-lt"/>
              </a:rPr>
              <a:t>Managing Change in Organizations: A Practice Guide</a:t>
            </a:r>
          </a:p>
          <a:p>
            <a:pPr>
              <a:spcBef>
                <a:spcPct val="20000"/>
              </a:spcBef>
              <a:defRPr/>
            </a:pPr>
            <a:endParaRPr lang="en-US" sz="1400" dirty="0">
              <a:latin typeface="+mn-lt"/>
            </a:endParaRPr>
          </a:p>
        </p:txBody>
      </p:sp>
      <p:grpSp>
        <p:nvGrpSpPr>
          <p:cNvPr id="35" name="Gruppo 34"/>
          <p:cNvGrpSpPr/>
          <p:nvPr/>
        </p:nvGrpSpPr>
        <p:grpSpPr>
          <a:xfrm>
            <a:off x="446302" y="5364672"/>
            <a:ext cx="1562100" cy="785753"/>
            <a:chOff x="495300" y="5308600"/>
            <a:chExt cx="2019300" cy="850900"/>
          </a:xfrm>
          <a:solidFill>
            <a:schemeClr val="bg1">
              <a:lumMod val="50000"/>
            </a:schemeClr>
          </a:solidFill>
        </p:grpSpPr>
        <p:sp>
          <p:nvSpPr>
            <p:cNvPr id="36" name="AutoShape 19"/>
            <p:cNvSpPr>
              <a:spLocks noChangeArrowheads="1"/>
            </p:cNvSpPr>
            <p:nvPr/>
          </p:nvSpPr>
          <p:spPr bwMode="auto">
            <a:xfrm>
              <a:off x="495300" y="5308600"/>
              <a:ext cx="2013649" cy="850900"/>
            </a:xfrm>
            <a:prstGeom prst="roundRect">
              <a:avLst>
                <a:gd name="adj" fmla="val 10593"/>
              </a:avLst>
            </a:prstGeom>
            <a:grpFill/>
            <a:ln>
              <a:noFill/>
            </a:ln>
            <a:extLst/>
          </p:spPr>
          <p:txBody>
            <a:bodyPr wrap="none" anchor="ctr"/>
            <a:lstStyle/>
            <a:p>
              <a:pPr algn="ctr">
                <a:defRPr/>
              </a:pPr>
              <a:r>
                <a:rPr lang="de-DE" sz="1400" b="1" dirty="0">
                  <a:solidFill>
                    <a:schemeClr val="bg2"/>
                  </a:solidFill>
                  <a:latin typeface="+mn-lt"/>
                  <a:cs typeface="+mn-cs"/>
                </a:rPr>
                <a:t>Title</a:t>
              </a:r>
              <a:endParaRPr lang="de-DE" sz="1400" b="1" dirty="0">
                <a:solidFill>
                  <a:schemeClr val="bg2"/>
                </a:solidFill>
                <a:latin typeface="+mn-lt"/>
                <a:cs typeface="+mn-cs"/>
              </a:endParaRPr>
            </a:p>
          </p:txBody>
        </p:sp>
        <p:sp>
          <p:nvSpPr>
            <p:cNvPr id="37" name="AutoShape 19"/>
            <p:cNvSpPr>
              <a:spLocks noChangeArrowheads="1"/>
            </p:cNvSpPr>
            <p:nvPr/>
          </p:nvSpPr>
          <p:spPr bwMode="auto">
            <a:xfrm>
              <a:off x="530381" y="5308600"/>
              <a:ext cx="1984219" cy="850900"/>
            </a:xfrm>
            <a:prstGeom prst="roundRect">
              <a:avLst>
                <a:gd name="adj" fmla="val 10593"/>
              </a:avLst>
            </a:prstGeom>
            <a:grpFill/>
            <a:ln>
              <a:noFill/>
            </a:ln>
            <a:extLst/>
          </p:spPr>
          <p:txBody>
            <a:bodyPr anchor="ctr"/>
            <a:lstStyle/>
            <a:p>
              <a:pPr algn="ctr">
                <a:defRPr/>
              </a:pPr>
              <a:r>
                <a:rPr lang="en-US" sz="1600" b="1" dirty="0">
                  <a:solidFill>
                    <a:schemeClr val="bg2"/>
                  </a:solidFill>
                  <a:latin typeface="+mn-lt"/>
                </a:rPr>
                <a:t>Practice Guides</a:t>
              </a:r>
              <a:endParaRPr lang="en-GB" sz="1600" b="1" dirty="0">
                <a:solidFill>
                  <a:schemeClr val="bg2"/>
                </a:solidFill>
                <a:latin typeface="+mn-lt"/>
              </a:endParaRPr>
            </a:p>
          </p:txBody>
        </p:sp>
      </p:grpSp>
      <p:sp>
        <p:nvSpPr>
          <p:cNvPr id="103436"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3437"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03438"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3439"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3440"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Gli Standard</a:t>
            </a:r>
          </a:p>
        </p:txBody>
      </p:sp>
      <p:cxnSp>
        <p:nvCxnSpPr>
          <p:cNvPr id="43"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5"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6"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3445"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48"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09D7A02-5541-4A3D-A392-4A1552FD47A7}" type="slidenum">
              <a:rPr lang="fr-FR" smtClean="0">
                <a:latin typeface="Lucida Sans" pitchFamily="34" charset="0"/>
                <a:cs typeface="Arial" charset="0"/>
              </a:rPr>
              <a:pPr fontAlgn="base">
                <a:spcBef>
                  <a:spcPct val="0"/>
                </a:spcBef>
                <a:spcAft>
                  <a:spcPct val="0"/>
                </a:spcAft>
              </a:pPr>
              <a:t>23</a:t>
            </a:fld>
            <a:endParaRPr lang="fr-FR" smtClean="0">
              <a:latin typeface="Lucida Sans" pitchFamily="34" charset="0"/>
              <a:cs typeface="Arial" charset="0"/>
            </a:endParaRPr>
          </a:p>
        </p:txBody>
      </p:sp>
      <p:sp>
        <p:nvSpPr>
          <p:cNvPr id="104450"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0D3EEE4C-79DE-42E6-87D3-E5D9BDE2E482}" type="slidenum">
              <a:rPr lang="fr-FR" sz="1100">
                <a:solidFill>
                  <a:srgbClr val="FFFFFF"/>
                </a:solidFill>
                <a:latin typeface="Lucida Sans" pitchFamily="34" charset="0"/>
              </a:rPr>
              <a:pPr/>
              <a:t>23</a:t>
            </a:fld>
            <a:endParaRPr lang="fr-FR" sz="1100">
              <a:solidFill>
                <a:srgbClr val="FFFFFF"/>
              </a:solidFill>
              <a:latin typeface="Lucida Sans" pitchFamily="34" charset="0"/>
            </a:endParaRPr>
          </a:p>
        </p:txBody>
      </p:sp>
      <p:sp>
        <p:nvSpPr>
          <p:cNvPr id="2" name="Segnaposto testo 1"/>
          <p:cNvSpPr>
            <a:spLocks noGrp="1"/>
          </p:cNvSpPr>
          <p:nvPr>
            <p:ph type="body" sz="quarter" idx="13"/>
          </p:nvPr>
        </p:nvSpPr>
        <p:spPr>
          <a:xfrm>
            <a:off x="693738" y="1535113"/>
            <a:ext cx="7702550" cy="4673600"/>
          </a:xfrm>
        </p:spPr>
        <p:txBody>
          <a:bodyPr/>
          <a:lstStyle/>
          <a:p>
            <a:pPr marL="550863" indent="-285750">
              <a:buFont typeface="Wingdings" panose="05000000000000000000" pitchFamily="2" charset="2"/>
              <a:buChar char="§"/>
              <a:defRPr/>
            </a:pPr>
            <a:r>
              <a:rPr lang="it-IT" b="1" dirty="0"/>
              <a:t>Il project management è l’applicazione di conoscenze, competenze, strumenti e tecniche alle attività di progetto in grado di soddisfarne i requisiti richiesti; </a:t>
            </a:r>
          </a:p>
          <a:p>
            <a:pPr marL="550863" indent="-285750">
              <a:buFont typeface="Wingdings" panose="05000000000000000000" pitchFamily="2" charset="2"/>
              <a:buChar char="§"/>
              <a:defRPr/>
            </a:pPr>
            <a:endParaRPr lang="it-IT" dirty="0" smtClean="0"/>
          </a:p>
          <a:p>
            <a:pPr marL="550863" indent="-285750">
              <a:buFont typeface="Wingdings" panose="05000000000000000000" pitchFamily="2" charset="2"/>
              <a:buChar char="§"/>
              <a:defRPr/>
            </a:pPr>
            <a:r>
              <a:rPr lang="it-IT" dirty="0" smtClean="0"/>
              <a:t>Il </a:t>
            </a:r>
            <a:r>
              <a:rPr lang="it-IT" dirty="0"/>
              <a:t>project management presuppone una precisa individuazione dei requisiti del progetto.</a:t>
            </a:r>
          </a:p>
          <a:p>
            <a:pPr marL="550863" indent="-285750">
              <a:buFont typeface="Wingdings" panose="05000000000000000000" pitchFamily="2" charset="2"/>
              <a:buChar char="§"/>
              <a:defRPr/>
            </a:pPr>
            <a:endParaRPr lang="it-IT" dirty="0"/>
          </a:p>
          <a:p>
            <a:pPr marL="550863" indent="-285750">
              <a:buFont typeface="Wingdings" panose="05000000000000000000" pitchFamily="2" charset="2"/>
              <a:buChar char="§"/>
              <a:defRPr/>
            </a:pPr>
            <a:r>
              <a:rPr lang="it-IT" dirty="0"/>
              <a:t>Il project management comporta una attenta valutazione dei bisogni e delle aspettative riposte nel progetto, nel corso della sua pianificazione e realizzazione.</a:t>
            </a:r>
          </a:p>
          <a:p>
            <a:pPr>
              <a:defRPr/>
            </a:pPr>
            <a:endParaRPr lang="it-IT" dirty="0"/>
          </a:p>
          <a:p>
            <a:pPr>
              <a:defRPr/>
            </a:pPr>
            <a:endParaRPr lang="it-IT" dirty="0"/>
          </a:p>
        </p:txBody>
      </p:sp>
      <p:sp>
        <p:nvSpPr>
          <p:cNvPr id="104452"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COS’E’ IL PROJECT MANAGEMENT?</a:t>
            </a:r>
          </a:p>
        </p:txBody>
      </p:sp>
      <p:pic>
        <p:nvPicPr>
          <p:cNvPr id="8" name="Picture 2"/>
          <p:cNvPicPr>
            <a:picLocks noChangeAspect="1" noChangeArrowheads="1"/>
          </p:cNvPicPr>
          <p:nvPr/>
        </p:nvPicPr>
        <p:blipFill>
          <a:blip r:embed="rId2"/>
          <a:srcRect/>
          <a:stretch>
            <a:fillRect/>
          </a:stretch>
        </p:blipFill>
        <p:spPr bwMode="auto">
          <a:xfrm>
            <a:off x="2495550" y="4262438"/>
            <a:ext cx="3883025" cy="2379662"/>
          </a:xfrm>
          <a:prstGeom prst="rect">
            <a:avLst/>
          </a:prstGeom>
          <a:noFill/>
          <a:ln w="9525">
            <a:noFill/>
            <a:miter lim="800000"/>
            <a:headEnd/>
            <a:tailEnd/>
          </a:ln>
          <a:effectLst>
            <a:outerShdw dist="139700" dir="2700000" algn="tl" rotWithShape="0">
              <a:srgbClr val="333333">
                <a:alpha val="64999"/>
              </a:srgbClr>
            </a:outerShdw>
          </a:effectLst>
        </p:spPr>
      </p:pic>
      <p:sp>
        <p:nvSpPr>
          <p:cNvPr id="104454"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4455"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04456"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4457"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4458"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14"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5"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6"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4463"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19"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09AC83BC-BAC6-4A63-9AA7-AFAA73902C69}" type="slidenum">
              <a:rPr lang="fr-FR" smtClean="0">
                <a:latin typeface="Lucida Sans" pitchFamily="34" charset="0"/>
                <a:cs typeface="Arial" charset="0"/>
              </a:rPr>
              <a:pPr fontAlgn="base">
                <a:spcBef>
                  <a:spcPct val="0"/>
                </a:spcBef>
                <a:spcAft>
                  <a:spcPct val="0"/>
                </a:spcAft>
              </a:pPr>
              <a:t>24</a:t>
            </a:fld>
            <a:endParaRPr lang="fr-FR" smtClean="0">
              <a:latin typeface="Lucida Sans" pitchFamily="34" charset="0"/>
              <a:cs typeface="Arial" charset="0"/>
            </a:endParaRPr>
          </a:p>
        </p:txBody>
      </p:sp>
      <p:sp>
        <p:nvSpPr>
          <p:cNvPr id="105474"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058FC2A6-5582-4BE7-9A70-686ACAEBE14A}" type="slidenum">
              <a:rPr lang="fr-FR" sz="1100">
                <a:solidFill>
                  <a:srgbClr val="FFFFFF"/>
                </a:solidFill>
                <a:latin typeface="Lucida Sans" pitchFamily="34" charset="0"/>
              </a:rPr>
              <a:pPr/>
              <a:t>24</a:t>
            </a:fld>
            <a:endParaRPr lang="fr-FR" sz="1100">
              <a:solidFill>
                <a:srgbClr val="FFFFFF"/>
              </a:solidFill>
              <a:latin typeface="Lucida Sans" pitchFamily="34" charset="0"/>
            </a:endParaRPr>
          </a:p>
        </p:txBody>
      </p:sp>
      <p:sp>
        <p:nvSpPr>
          <p:cNvPr id="2" name="Segnaposto testo 1"/>
          <p:cNvSpPr>
            <a:spLocks noGrp="1"/>
          </p:cNvSpPr>
          <p:nvPr>
            <p:ph type="body" sz="quarter" idx="13"/>
          </p:nvPr>
        </p:nvSpPr>
        <p:spPr>
          <a:xfrm>
            <a:off x="693738" y="1436688"/>
            <a:ext cx="7702550" cy="4675187"/>
          </a:xfrm>
        </p:spPr>
        <p:txBody>
          <a:bodyPr/>
          <a:lstStyle/>
          <a:p>
            <a:pPr marL="3175">
              <a:defRPr/>
            </a:pPr>
            <a:r>
              <a:rPr lang="it-IT" dirty="0"/>
              <a:t>I processi sono suddivisi in cinque gruppi, ciascuno dei quali rappresenta una fase di gestione del progetto:</a:t>
            </a:r>
          </a:p>
          <a:p>
            <a:pPr marL="3175">
              <a:defRPr/>
            </a:pPr>
            <a:r>
              <a:rPr lang="it-IT" b="1" dirty="0" err="1">
                <a:solidFill>
                  <a:srgbClr val="3095B4"/>
                </a:solidFill>
              </a:rPr>
              <a:t>Initiating</a:t>
            </a:r>
            <a:r>
              <a:rPr lang="it-IT" dirty="0">
                <a:solidFill>
                  <a:srgbClr val="3095B4"/>
                </a:solidFill>
              </a:rPr>
              <a:t> </a:t>
            </a:r>
            <a:r>
              <a:rPr lang="it-IT" dirty="0"/>
              <a:t>- regola l’inizio ufficiale del progetto.</a:t>
            </a:r>
          </a:p>
          <a:p>
            <a:pPr marL="3175">
              <a:defRPr/>
            </a:pPr>
            <a:r>
              <a:rPr lang="it-IT" b="1" dirty="0">
                <a:solidFill>
                  <a:srgbClr val="3095B4"/>
                </a:solidFill>
              </a:rPr>
              <a:t>Planning</a:t>
            </a:r>
            <a:r>
              <a:rPr lang="it-IT" dirty="0">
                <a:solidFill>
                  <a:srgbClr val="3095B4"/>
                </a:solidFill>
              </a:rPr>
              <a:t> </a:t>
            </a:r>
            <a:r>
              <a:rPr lang="it-IT" dirty="0"/>
              <a:t>- definisce uno schema per indirizzare correttamente la realizzazione del progetto.</a:t>
            </a:r>
          </a:p>
          <a:p>
            <a:pPr marL="3175">
              <a:defRPr/>
            </a:pPr>
            <a:r>
              <a:rPr lang="it-IT" b="1" dirty="0" err="1">
                <a:solidFill>
                  <a:srgbClr val="3095B4"/>
                </a:solidFill>
              </a:rPr>
              <a:t>Executing</a:t>
            </a:r>
            <a:r>
              <a:rPr lang="it-IT" dirty="0">
                <a:solidFill>
                  <a:srgbClr val="3095B4"/>
                </a:solidFill>
              </a:rPr>
              <a:t> </a:t>
            </a:r>
            <a:r>
              <a:rPr lang="it-IT" dirty="0"/>
              <a:t>- coordina persone e altre risorse per portare a termine il piano di progetto.</a:t>
            </a:r>
          </a:p>
          <a:p>
            <a:pPr marL="3175">
              <a:defRPr/>
            </a:pPr>
            <a:r>
              <a:rPr lang="it-IT" b="1" dirty="0" err="1">
                <a:solidFill>
                  <a:srgbClr val="3095B4"/>
                </a:solidFill>
              </a:rPr>
              <a:t>Monitoring</a:t>
            </a:r>
            <a:r>
              <a:rPr lang="it-IT" b="1" dirty="0">
                <a:solidFill>
                  <a:srgbClr val="3095B4"/>
                </a:solidFill>
              </a:rPr>
              <a:t> &amp; </a:t>
            </a:r>
            <a:r>
              <a:rPr lang="it-IT" b="1" dirty="0" err="1">
                <a:solidFill>
                  <a:srgbClr val="3095B4"/>
                </a:solidFill>
              </a:rPr>
              <a:t>Controlling</a:t>
            </a:r>
            <a:r>
              <a:rPr lang="it-IT" b="1" dirty="0">
                <a:solidFill>
                  <a:srgbClr val="3095B4"/>
                </a:solidFill>
              </a:rPr>
              <a:t> </a:t>
            </a:r>
            <a:r>
              <a:rPr lang="it-IT" dirty="0"/>
              <a:t>- assicura che gli obiettivi del progetto siano raggiunti, misurando l’avanzamento e prendendo azioni correttive.</a:t>
            </a:r>
          </a:p>
          <a:p>
            <a:pPr marL="3175">
              <a:defRPr/>
            </a:pPr>
            <a:r>
              <a:rPr lang="it-IT" b="1" dirty="0" err="1">
                <a:solidFill>
                  <a:srgbClr val="3095B4"/>
                </a:solidFill>
              </a:rPr>
              <a:t>Closing</a:t>
            </a:r>
            <a:r>
              <a:rPr lang="it-IT" dirty="0">
                <a:solidFill>
                  <a:srgbClr val="3095B4"/>
                </a:solidFill>
              </a:rPr>
              <a:t> </a:t>
            </a:r>
            <a:r>
              <a:rPr lang="it-IT" dirty="0"/>
              <a:t>- formalizza l’accettazione del progetto, portandolo ad una chiusura ordinata.</a:t>
            </a:r>
          </a:p>
          <a:p>
            <a:pPr>
              <a:defRPr/>
            </a:pPr>
            <a:endParaRPr lang="it-IT" dirty="0"/>
          </a:p>
        </p:txBody>
      </p:sp>
      <p:sp>
        <p:nvSpPr>
          <p:cNvPr id="105476"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I Gruppi di Processo e le Knowledge Area</a:t>
            </a:r>
          </a:p>
        </p:txBody>
      </p:sp>
      <p:grpSp>
        <p:nvGrpSpPr>
          <p:cNvPr id="6" name="Ovale 5"/>
          <p:cNvGrpSpPr>
            <a:grpSpLocks/>
          </p:cNvGrpSpPr>
          <p:nvPr/>
        </p:nvGrpSpPr>
        <p:grpSpPr bwMode="auto">
          <a:xfrm>
            <a:off x="2170113" y="4059238"/>
            <a:ext cx="4900612" cy="2633662"/>
            <a:chOff x="1367" y="2557"/>
            <a:chExt cx="3087" cy="1659"/>
          </a:xfrm>
        </p:grpSpPr>
        <p:pic>
          <p:nvPicPr>
            <p:cNvPr id="105477" name="Ovale 5"/>
            <p:cNvPicPr>
              <a:picLocks noChangeArrowheads="1"/>
            </p:cNvPicPr>
            <p:nvPr/>
          </p:nvPicPr>
          <p:blipFill>
            <a:blip r:embed="rId2"/>
            <a:srcRect/>
            <a:stretch>
              <a:fillRect/>
            </a:stretch>
          </p:blipFill>
          <p:spPr bwMode="auto">
            <a:xfrm>
              <a:off x="1367" y="2557"/>
              <a:ext cx="3087" cy="1659"/>
            </a:xfrm>
            <a:prstGeom prst="rect">
              <a:avLst/>
            </a:prstGeom>
            <a:noFill/>
          </p:spPr>
        </p:pic>
        <p:sp>
          <p:nvSpPr>
            <p:cNvPr id="105478" name="Text Box 6"/>
            <p:cNvSpPr txBox="1">
              <a:spLocks noChangeArrowheads="1"/>
            </p:cNvSpPr>
            <p:nvPr/>
          </p:nvSpPr>
          <p:spPr bwMode="auto">
            <a:xfrm>
              <a:off x="1848" y="2814"/>
              <a:ext cx="2130" cy="1125"/>
            </a:xfrm>
            <a:prstGeom prst="rect">
              <a:avLst/>
            </a:prstGeom>
            <a:noFill/>
            <a:ln w="9525">
              <a:noFill/>
              <a:miter lim="800000"/>
              <a:headEnd/>
              <a:tailEnd/>
            </a:ln>
          </p:spPr>
          <p:txBody>
            <a:bodyPr anchor="ctr"/>
            <a:lstStyle/>
            <a:p>
              <a:pPr algn="ctr"/>
              <a:endParaRPr lang="it-IT">
                <a:solidFill>
                  <a:srgbClr val="FFFFFF"/>
                </a:solidFill>
                <a:latin typeface="Calibri" pitchFamily="34" charset="0"/>
              </a:endParaRPr>
            </a:p>
          </p:txBody>
        </p:sp>
      </p:grpSp>
      <p:grpSp>
        <p:nvGrpSpPr>
          <p:cNvPr id="8" name="Freccia a destra rientrata 7"/>
          <p:cNvGrpSpPr>
            <a:grpSpLocks/>
          </p:cNvGrpSpPr>
          <p:nvPr/>
        </p:nvGrpSpPr>
        <p:grpSpPr bwMode="auto">
          <a:xfrm>
            <a:off x="1584325" y="5072063"/>
            <a:ext cx="1744663" cy="762000"/>
            <a:chOff x="998" y="3195"/>
            <a:chExt cx="1099" cy="480"/>
          </a:xfrm>
        </p:grpSpPr>
        <p:pic>
          <p:nvPicPr>
            <p:cNvPr id="105480" name="Freccia a destra rientrata 7"/>
            <p:cNvPicPr>
              <a:picLocks noChangeArrowheads="1"/>
            </p:cNvPicPr>
            <p:nvPr/>
          </p:nvPicPr>
          <p:blipFill>
            <a:blip r:embed="rId3"/>
            <a:srcRect/>
            <a:stretch>
              <a:fillRect/>
            </a:stretch>
          </p:blipFill>
          <p:spPr bwMode="auto">
            <a:xfrm>
              <a:off x="998" y="3195"/>
              <a:ext cx="1099" cy="480"/>
            </a:xfrm>
            <a:prstGeom prst="rect">
              <a:avLst/>
            </a:prstGeom>
            <a:noFill/>
          </p:spPr>
        </p:pic>
        <p:sp>
          <p:nvSpPr>
            <p:cNvPr id="105481" name="Text Box 9"/>
            <p:cNvSpPr txBox="1">
              <a:spLocks noChangeArrowheads="1"/>
            </p:cNvSpPr>
            <p:nvPr/>
          </p:nvSpPr>
          <p:spPr bwMode="auto">
            <a:xfrm>
              <a:off x="1139" y="3320"/>
              <a:ext cx="819" cy="207"/>
            </a:xfrm>
            <a:prstGeom prst="rect">
              <a:avLst/>
            </a:prstGeom>
            <a:noFill/>
            <a:ln w="9525">
              <a:noFill/>
              <a:miter lim="800000"/>
              <a:headEnd/>
              <a:tailEnd/>
            </a:ln>
          </p:spPr>
          <p:txBody>
            <a:bodyPr anchor="ctr"/>
            <a:lstStyle/>
            <a:p>
              <a:pPr algn="ctr"/>
              <a:r>
                <a:rPr lang="it-IT" sz="1100">
                  <a:solidFill>
                    <a:schemeClr val="bg1"/>
                  </a:solidFill>
                  <a:latin typeface="Calibri" pitchFamily="34" charset="0"/>
                </a:rPr>
                <a:t>Initiating</a:t>
              </a:r>
            </a:p>
          </p:txBody>
        </p:sp>
      </p:grpSp>
      <p:grpSp>
        <p:nvGrpSpPr>
          <p:cNvPr id="9" name="Freccia a destra rientrata 8"/>
          <p:cNvGrpSpPr>
            <a:grpSpLocks/>
          </p:cNvGrpSpPr>
          <p:nvPr/>
        </p:nvGrpSpPr>
        <p:grpSpPr bwMode="auto">
          <a:xfrm>
            <a:off x="6096000" y="5072063"/>
            <a:ext cx="1743075" cy="762000"/>
            <a:chOff x="3840" y="3195"/>
            <a:chExt cx="1098" cy="480"/>
          </a:xfrm>
        </p:grpSpPr>
        <p:pic>
          <p:nvPicPr>
            <p:cNvPr id="105483" name="Freccia a destra rientrata 8"/>
            <p:cNvPicPr>
              <a:picLocks noChangeArrowheads="1"/>
            </p:cNvPicPr>
            <p:nvPr/>
          </p:nvPicPr>
          <p:blipFill>
            <a:blip r:embed="rId4"/>
            <a:srcRect/>
            <a:stretch>
              <a:fillRect/>
            </a:stretch>
          </p:blipFill>
          <p:spPr bwMode="auto">
            <a:xfrm>
              <a:off x="3840" y="3195"/>
              <a:ext cx="1098" cy="480"/>
            </a:xfrm>
            <a:prstGeom prst="rect">
              <a:avLst/>
            </a:prstGeom>
            <a:noFill/>
          </p:spPr>
        </p:pic>
        <p:sp>
          <p:nvSpPr>
            <p:cNvPr id="105484" name="Text Box 12"/>
            <p:cNvSpPr txBox="1">
              <a:spLocks noChangeArrowheads="1"/>
            </p:cNvSpPr>
            <p:nvPr/>
          </p:nvSpPr>
          <p:spPr bwMode="auto">
            <a:xfrm>
              <a:off x="3981" y="3320"/>
              <a:ext cx="819" cy="207"/>
            </a:xfrm>
            <a:prstGeom prst="rect">
              <a:avLst/>
            </a:prstGeom>
            <a:noFill/>
            <a:ln w="9525">
              <a:noFill/>
              <a:miter lim="800000"/>
              <a:headEnd/>
              <a:tailEnd/>
            </a:ln>
          </p:spPr>
          <p:txBody>
            <a:bodyPr anchor="ctr"/>
            <a:lstStyle/>
            <a:p>
              <a:pPr algn="ctr"/>
              <a:r>
                <a:rPr lang="it-IT" sz="1100">
                  <a:solidFill>
                    <a:schemeClr val="bg1"/>
                  </a:solidFill>
                  <a:latin typeface="Calibri" pitchFamily="34" charset="0"/>
                </a:rPr>
                <a:t>Closing</a:t>
              </a:r>
            </a:p>
          </p:txBody>
        </p:sp>
      </p:grpSp>
      <p:pic>
        <p:nvPicPr>
          <p:cNvPr id="105486" name="Picture 3"/>
          <p:cNvPicPr>
            <a:picLocks noChangeAspect="1" noChangeArrowheads="1"/>
          </p:cNvPicPr>
          <p:nvPr/>
        </p:nvPicPr>
        <p:blipFill>
          <a:blip r:embed="rId5"/>
          <a:srcRect/>
          <a:stretch>
            <a:fillRect/>
          </a:stretch>
        </p:blipFill>
        <p:spPr bwMode="auto">
          <a:xfrm>
            <a:off x="3363913" y="4197350"/>
            <a:ext cx="2643187" cy="2390775"/>
          </a:xfrm>
          <a:prstGeom prst="rect">
            <a:avLst/>
          </a:prstGeom>
          <a:noFill/>
          <a:ln w="9525">
            <a:noFill/>
            <a:miter lim="800000"/>
            <a:headEnd/>
            <a:tailEnd/>
          </a:ln>
        </p:spPr>
      </p:pic>
      <p:sp>
        <p:nvSpPr>
          <p:cNvPr id="105487"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5488"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05489"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5490"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5491"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16"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5496"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21"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3"/>
          </p:nvPr>
        </p:nvSpPr>
        <p:spPr>
          <a:xfrm>
            <a:off x="693738" y="1566863"/>
            <a:ext cx="8026400" cy="4675187"/>
          </a:xfrm>
        </p:spPr>
        <p:txBody>
          <a:bodyPr/>
          <a:lstStyle/>
          <a:p>
            <a:pPr marL="361950" lvl="1" indent="-361950" algn="just" eaLnBrk="1" hangingPunct="1">
              <a:lnSpc>
                <a:spcPct val="150000"/>
              </a:lnSpc>
              <a:defRPr/>
            </a:pPr>
            <a:r>
              <a:rPr lang="it-IT">
                <a:cs typeface="Arial" pitchFamily="34" charset="0"/>
              </a:rPr>
              <a:t>Ciascuna Area di conoscenza riguarda una disciplina di gestione del progetto:</a:t>
            </a:r>
          </a:p>
          <a:p>
            <a:pPr marL="355600" lvl="2" indent="-266700" algn="just" eaLnBrk="1" hangingPunct="1">
              <a:lnSpc>
                <a:spcPct val="150000"/>
              </a:lnSpc>
              <a:defRPr/>
            </a:pPr>
            <a:r>
              <a:rPr lang="en-GB" sz="1400" b="1">
                <a:cs typeface="Arial" pitchFamily="34" charset="0"/>
              </a:rPr>
              <a:t>Integration</a:t>
            </a:r>
            <a:r>
              <a:rPr lang="it-IT" sz="1400">
                <a:cs typeface="Arial" pitchFamily="34" charset="0"/>
              </a:rPr>
              <a:t> - assicura che i vari elementi del progetto siano correttamente coordinati. </a:t>
            </a:r>
          </a:p>
          <a:p>
            <a:pPr marL="355600" lvl="2" indent="-266700" algn="just" eaLnBrk="1" hangingPunct="1">
              <a:lnSpc>
                <a:spcPct val="150000"/>
              </a:lnSpc>
              <a:defRPr/>
            </a:pPr>
            <a:r>
              <a:rPr lang="it-IT" sz="1400" b="1">
                <a:cs typeface="Arial" pitchFamily="34" charset="0"/>
              </a:rPr>
              <a:t>Scope </a:t>
            </a:r>
            <a:r>
              <a:rPr lang="it-IT" sz="1400">
                <a:cs typeface="Arial" pitchFamily="34" charset="0"/>
              </a:rPr>
              <a:t>-</a:t>
            </a:r>
            <a:r>
              <a:rPr lang="it-IT" sz="1400" b="1">
                <a:cs typeface="Arial" pitchFamily="34" charset="0"/>
              </a:rPr>
              <a:t> </a:t>
            </a:r>
            <a:r>
              <a:rPr lang="it-IT" sz="1400">
                <a:cs typeface="Arial" pitchFamily="34" charset="0"/>
              </a:rPr>
              <a:t>assicura che il progetto includa tutto il lavoro richiesto per completarlo con successo. </a:t>
            </a:r>
          </a:p>
          <a:p>
            <a:pPr marL="355600" lvl="2" indent="-266700" algn="just" eaLnBrk="1" hangingPunct="1">
              <a:lnSpc>
                <a:spcPct val="150000"/>
              </a:lnSpc>
              <a:defRPr/>
            </a:pPr>
            <a:r>
              <a:rPr lang="en-GB" sz="1400" b="1">
                <a:cs typeface="Arial" pitchFamily="34" charset="0"/>
              </a:rPr>
              <a:t>Time</a:t>
            </a:r>
            <a:r>
              <a:rPr lang="it-IT" sz="1400" b="1">
                <a:cs typeface="Arial" pitchFamily="34" charset="0"/>
              </a:rPr>
              <a:t> </a:t>
            </a:r>
            <a:r>
              <a:rPr lang="it-IT" sz="1400">
                <a:cs typeface="Arial" pitchFamily="34" charset="0"/>
              </a:rPr>
              <a:t>-</a:t>
            </a:r>
            <a:r>
              <a:rPr lang="it-IT" sz="1400" b="1">
                <a:cs typeface="Arial" pitchFamily="34" charset="0"/>
              </a:rPr>
              <a:t> </a:t>
            </a:r>
            <a:r>
              <a:rPr lang="it-IT" sz="1400">
                <a:cs typeface="Arial" pitchFamily="34" charset="0"/>
              </a:rPr>
              <a:t>assicura il completamento del progetto secondo i tempi stabiliti.</a:t>
            </a:r>
            <a:endParaRPr lang="it-IT" sz="1400" b="1" u="sng">
              <a:cs typeface="Arial" pitchFamily="34" charset="0"/>
            </a:endParaRPr>
          </a:p>
          <a:p>
            <a:pPr marL="355600" lvl="2" indent="-266700" algn="just" eaLnBrk="1" hangingPunct="1">
              <a:lnSpc>
                <a:spcPct val="150000"/>
              </a:lnSpc>
              <a:defRPr/>
            </a:pPr>
            <a:r>
              <a:rPr lang="en-GB" sz="1400" b="1">
                <a:cs typeface="Arial" pitchFamily="34" charset="0"/>
              </a:rPr>
              <a:t>Cost</a:t>
            </a:r>
            <a:r>
              <a:rPr lang="it-IT" sz="1400" b="1">
                <a:cs typeface="Arial" pitchFamily="34" charset="0"/>
              </a:rPr>
              <a:t> </a:t>
            </a:r>
            <a:r>
              <a:rPr lang="it-IT" sz="1400">
                <a:cs typeface="Arial" pitchFamily="34" charset="0"/>
              </a:rPr>
              <a:t>-</a:t>
            </a:r>
            <a:r>
              <a:rPr lang="it-IT" sz="1400" b="1">
                <a:cs typeface="Arial" pitchFamily="34" charset="0"/>
              </a:rPr>
              <a:t> </a:t>
            </a:r>
            <a:r>
              <a:rPr lang="it-IT" sz="1400">
                <a:cs typeface="Arial" pitchFamily="34" charset="0"/>
              </a:rPr>
              <a:t>assicura che il progetto sia completato entro il budget stabilito. </a:t>
            </a:r>
          </a:p>
          <a:p>
            <a:pPr marL="355600" lvl="2" indent="-266700" algn="just" eaLnBrk="1" hangingPunct="1">
              <a:lnSpc>
                <a:spcPct val="150000"/>
              </a:lnSpc>
              <a:defRPr/>
            </a:pPr>
            <a:r>
              <a:rPr lang="en-GB" sz="1400" b="1">
                <a:cs typeface="Arial" pitchFamily="34" charset="0"/>
              </a:rPr>
              <a:t>Quality</a:t>
            </a:r>
            <a:r>
              <a:rPr lang="it-IT" sz="1400" b="1">
                <a:cs typeface="Arial" pitchFamily="34" charset="0"/>
              </a:rPr>
              <a:t> </a:t>
            </a:r>
            <a:r>
              <a:rPr lang="it-IT" sz="1400">
                <a:cs typeface="Arial" pitchFamily="34" charset="0"/>
              </a:rPr>
              <a:t>- assicura che il progetto soddisfi le necessità per cui è nato.</a:t>
            </a:r>
          </a:p>
          <a:p>
            <a:pPr marL="355600" lvl="2" indent="-266700" algn="just" eaLnBrk="1" hangingPunct="1">
              <a:lnSpc>
                <a:spcPct val="150000"/>
              </a:lnSpc>
              <a:defRPr/>
            </a:pPr>
            <a:r>
              <a:rPr lang="en-GB" sz="1400" b="1">
                <a:cs typeface="Arial" pitchFamily="34" charset="0"/>
              </a:rPr>
              <a:t>Human Resource </a:t>
            </a:r>
            <a:r>
              <a:rPr lang="it-IT" sz="1400">
                <a:cs typeface="Arial" pitchFamily="34" charset="0"/>
              </a:rPr>
              <a:t>-</a:t>
            </a:r>
            <a:r>
              <a:rPr lang="it-IT" sz="1400" b="1">
                <a:cs typeface="Arial" pitchFamily="34" charset="0"/>
              </a:rPr>
              <a:t> </a:t>
            </a:r>
            <a:r>
              <a:rPr lang="it-IT" sz="1400">
                <a:cs typeface="Arial" pitchFamily="34" charset="0"/>
              </a:rPr>
              <a:t>assicura l’uso più efficace delle persone coinvolte nel progetto.</a:t>
            </a:r>
          </a:p>
          <a:p>
            <a:pPr marL="355600" lvl="2" indent="-266700" algn="just" eaLnBrk="1" hangingPunct="1">
              <a:lnSpc>
                <a:spcPct val="150000"/>
              </a:lnSpc>
              <a:defRPr/>
            </a:pPr>
            <a:r>
              <a:rPr lang="en-GB" sz="1400" b="1">
                <a:cs typeface="Arial" pitchFamily="34" charset="0"/>
              </a:rPr>
              <a:t>Communications</a:t>
            </a:r>
            <a:r>
              <a:rPr lang="it-IT" sz="1400" b="1">
                <a:cs typeface="Arial" pitchFamily="34" charset="0"/>
              </a:rPr>
              <a:t> </a:t>
            </a:r>
            <a:r>
              <a:rPr lang="it-IT" sz="1400">
                <a:cs typeface="Arial" pitchFamily="34" charset="0"/>
              </a:rPr>
              <a:t>-</a:t>
            </a:r>
            <a:r>
              <a:rPr lang="it-IT" sz="1400" b="1">
                <a:cs typeface="Arial" pitchFamily="34" charset="0"/>
              </a:rPr>
              <a:t> </a:t>
            </a:r>
            <a:r>
              <a:rPr lang="it-IT" sz="1400">
                <a:cs typeface="Arial" pitchFamily="34" charset="0"/>
              </a:rPr>
              <a:t>assicura una appropriata e tempestiva creazione, raccolta, distribuzione e archiviazione delle informazioni di progetto.</a:t>
            </a:r>
          </a:p>
          <a:p>
            <a:pPr marL="355600" lvl="2" indent="-266700" algn="just" eaLnBrk="1" hangingPunct="1">
              <a:lnSpc>
                <a:spcPct val="150000"/>
              </a:lnSpc>
              <a:defRPr/>
            </a:pPr>
            <a:r>
              <a:rPr lang="en-GB" sz="1400" b="1">
                <a:cs typeface="Arial" pitchFamily="34" charset="0"/>
              </a:rPr>
              <a:t>Risk</a:t>
            </a:r>
            <a:r>
              <a:rPr lang="it-IT" sz="1400" b="1">
                <a:cs typeface="Arial" pitchFamily="34" charset="0"/>
              </a:rPr>
              <a:t> </a:t>
            </a:r>
            <a:r>
              <a:rPr lang="it-IT" sz="1400">
                <a:cs typeface="Arial" pitchFamily="34" charset="0"/>
              </a:rPr>
              <a:t>-</a:t>
            </a:r>
            <a:r>
              <a:rPr lang="it-IT" sz="1400" b="1">
                <a:cs typeface="Arial" pitchFamily="34" charset="0"/>
              </a:rPr>
              <a:t> </a:t>
            </a:r>
            <a:r>
              <a:rPr lang="it-IT" sz="1400">
                <a:cs typeface="Arial" pitchFamily="34" charset="0"/>
              </a:rPr>
              <a:t>identifica, analizza e fa fronte ai rischi di progetto. </a:t>
            </a:r>
          </a:p>
          <a:p>
            <a:pPr marL="355600" lvl="2" indent="-266700" algn="just" eaLnBrk="1" hangingPunct="1">
              <a:lnSpc>
                <a:spcPct val="150000"/>
              </a:lnSpc>
              <a:defRPr/>
            </a:pPr>
            <a:r>
              <a:rPr lang="en-GB" sz="1400" b="1">
                <a:cs typeface="Arial" pitchFamily="34" charset="0"/>
              </a:rPr>
              <a:t>Procurement</a:t>
            </a:r>
            <a:r>
              <a:rPr lang="it-IT" sz="1400" b="1">
                <a:cs typeface="Arial" pitchFamily="34" charset="0"/>
              </a:rPr>
              <a:t> </a:t>
            </a:r>
            <a:r>
              <a:rPr lang="it-IT" sz="1400">
                <a:cs typeface="Arial" pitchFamily="34" charset="0"/>
              </a:rPr>
              <a:t>- provvede all’acquisizione di beni e servizi all’esterno. </a:t>
            </a:r>
          </a:p>
          <a:p>
            <a:pPr marL="355600" lvl="2" indent="-266700" algn="just" eaLnBrk="1" hangingPunct="1">
              <a:lnSpc>
                <a:spcPct val="150000"/>
              </a:lnSpc>
              <a:defRPr/>
            </a:pPr>
            <a:r>
              <a:rPr lang="en-GB" sz="1400" b="1">
                <a:cs typeface="Arial" pitchFamily="34" charset="0"/>
              </a:rPr>
              <a:t>Stakeholder</a:t>
            </a:r>
            <a:r>
              <a:rPr lang="it-IT" sz="1400">
                <a:cs typeface="Arial" pitchFamily="34" charset="0"/>
              </a:rPr>
              <a:t> – assicura l’identificazione e la gestione delle persone o delle organizzazioni che potrebbero avere un impatto sul progetto.</a:t>
            </a:r>
          </a:p>
          <a:p>
            <a:pPr lvl="2" eaLnBrk="1" hangingPunct="1">
              <a:lnSpc>
                <a:spcPct val="150000"/>
              </a:lnSpc>
              <a:defRPr/>
            </a:pPr>
            <a:endParaRPr lang="it-IT" sz="1400">
              <a:cs typeface="Arial" pitchFamily="34" charset="0"/>
            </a:endParaRPr>
          </a:p>
          <a:p>
            <a:pPr lvl="1" eaLnBrk="1" hangingPunct="1">
              <a:lnSpc>
                <a:spcPct val="150000"/>
              </a:lnSpc>
              <a:defRPr/>
            </a:pPr>
            <a:endParaRPr lang="it-IT">
              <a:cs typeface="Arial" pitchFamily="34" charset="0"/>
            </a:endParaRPr>
          </a:p>
          <a:p>
            <a:pPr>
              <a:defRPr/>
            </a:pPr>
            <a:endParaRPr lang="it-IT" dirty="0"/>
          </a:p>
        </p:txBody>
      </p:sp>
      <p:sp>
        <p:nvSpPr>
          <p:cNvPr id="106498"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40B7C1AF-8319-4151-910E-6D2A494AF33A}" type="slidenum">
              <a:rPr lang="fr-FR" smtClean="0">
                <a:latin typeface="Lucida Sans" pitchFamily="34" charset="0"/>
                <a:cs typeface="Arial" charset="0"/>
              </a:rPr>
              <a:pPr fontAlgn="base">
                <a:spcBef>
                  <a:spcPct val="0"/>
                </a:spcBef>
                <a:spcAft>
                  <a:spcPct val="0"/>
                </a:spcAft>
              </a:pPr>
              <a:t>25</a:t>
            </a:fld>
            <a:endParaRPr lang="fr-FR" smtClean="0">
              <a:latin typeface="Lucida Sans" pitchFamily="34" charset="0"/>
              <a:cs typeface="Arial" charset="0"/>
            </a:endParaRPr>
          </a:p>
        </p:txBody>
      </p:sp>
      <p:sp>
        <p:nvSpPr>
          <p:cNvPr id="106499"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I Gruppi di Processo e le Knowledge Area</a:t>
            </a:r>
          </a:p>
        </p:txBody>
      </p:sp>
      <p:sp>
        <p:nvSpPr>
          <p:cNvPr id="106500"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6501"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06502"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6503"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6504"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12"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3"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4"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15"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6509"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17"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3"/>
          </p:nvPr>
        </p:nvSpPr>
        <p:spPr>
          <a:xfrm>
            <a:off x="693738" y="1512888"/>
            <a:ext cx="7702550" cy="4675187"/>
          </a:xfrm>
        </p:spPr>
        <p:txBody>
          <a:bodyPr/>
          <a:lstStyle/>
          <a:p>
            <a:pPr marL="3175">
              <a:defRPr/>
            </a:pPr>
            <a:r>
              <a:rPr lang="it-IT" dirty="0"/>
              <a:t>Schema di raggruppamento dei processi:	</a:t>
            </a:r>
          </a:p>
          <a:p>
            <a:pPr>
              <a:defRPr/>
            </a:pPr>
            <a:endParaRPr lang="it-IT" dirty="0"/>
          </a:p>
        </p:txBody>
      </p:sp>
      <p:sp>
        <p:nvSpPr>
          <p:cNvPr id="107522"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2F6DFA29-8305-4D0F-8F05-76B854000F05}" type="slidenum">
              <a:rPr lang="fr-FR" smtClean="0">
                <a:latin typeface="Lucida Sans" pitchFamily="34" charset="0"/>
                <a:cs typeface="Arial" charset="0"/>
              </a:rPr>
              <a:pPr fontAlgn="base">
                <a:spcBef>
                  <a:spcPct val="0"/>
                </a:spcBef>
                <a:spcAft>
                  <a:spcPct val="0"/>
                </a:spcAft>
              </a:pPr>
              <a:t>26</a:t>
            </a:fld>
            <a:endParaRPr lang="fr-FR" smtClean="0">
              <a:latin typeface="Lucida Sans" pitchFamily="34" charset="0"/>
              <a:cs typeface="Arial" charset="0"/>
            </a:endParaRPr>
          </a:p>
        </p:txBody>
      </p:sp>
      <p:sp>
        <p:nvSpPr>
          <p:cNvPr id="107523"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I Gruppi di Processo e le Knowledge Area</a:t>
            </a:r>
          </a:p>
        </p:txBody>
      </p:sp>
      <p:pic>
        <p:nvPicPr>
          <p:cNvPr id="5" name="Picture 4" descr="http://www.tecoda.it/site/images/processi_aziendali.jpg"/>
          <p:cNvPicPr>
            <a:picLocks noChangeAspect="1" noChangeArrowheads="1"/>
          </p:cNvPicPr>
          <p:nvPr/>
        </p:nvPicPr>
        <p:blipFill>
          <a:blip r:embed="rId2"/>
          <a:srcRect/>
          <a:stretch>
            <a:fillRect/>
          </a:stretch>
        </p:blipFill>
        <p:spPr bwMode="auto">
          <a:xfrm>
            <a:off x="793750" y="2008188"/>
            <a:ext cx="2678113" cy="1792287"/>
          </a:xfrm>
          <a:prstGeom prst="rect">
            <a:avLst/>
          </a:prstGeom>
          <a:noFill/>
          <a:ln w="9525">
            <a:noFill/>
            <a:miter lim="800000"/>
            <a:headEnd/>
            <a:tailEnd/>
          </a:ln>
          <a:effectLst>
            <a:outerShdw dist="139700" dir="2700000" algn="tl" rotWithShape="0">
              <a:srgbClr val="333333">
                <a:alpha val="64999"/>
              </a:srgbClr>
            </a:outerShdw>
          </a:effectLst>
        </p:spPr>
      </p:pic>
      <p:sp>
        <p:nvSpPr>
          <p:cNvPr id="107525" name="Line 32"/>
          <p:cNvSpPr>
            <a:spLocks noChangeShapeType="1"/>
          </p:cNvSpPr>
          <p:nvPr/>
        </p:nvSpPr>
        <p:spPr bwMode="auto">
          <a:xfrm>
            <a:off x="3863975" y="3368675"/>
            <a:ext cx="779463" cy="368300"/>
          </a:xfrm>
          <a:prstGeom prst="line">
            <a:avLst/>
          </a:prstGeom>
          <a:noFill/>
          <a:ln w="9525">
            <a:solidFill>
              <a:srgbClr val="080800"/>
            </a:solidFill>
            <a:round/>
            <a:headEnd/>
            <a:tailEnd type="triangle" w="med" len="med"/>
          </a:ln>
        </p:spPr>
        <p:txBody>
          <a:bodyPr anchor="ctr"/>
          <a:lstStyle/>
          <a:p>
            <a:endParaRPr lang="it-IT"/>
          </a:p>
        </p:txBody>
      </p:sp>
      <p:sp>
        <p:nvSpPr>
          <p:cNvPr id="107526" name="Line 33"/>
          <p:cNvSpPr>
            <a:spLocks noChangeShapeType="1"/>
          </p:cNvSpPr>
          <p:nvPr/>
        </p:nvSpPr>
        <p:spPr bwMode="auto">
          <a:xfrm>
            <a:off x="2035175" y="3930650"/>
            <a:ext cx="125413" cy="523875"/>
          </a:xfrm>
          <a:prstGeom prst="line">
            <a:avLst/>
          </a:prstGeom>
          <a:noFill/>
          <a:ln w="9525">
            <a:solidFill>
              <a:srgbClr val="080800"/>
            </a:solidFill>
            <a:round/>
            <a:headEnd/>
            <a:tailEnd type="triangle" w="med" len="med"/>
          </a:ln>
        </p:spPr>
        <p:txBody>
          <a:bodyPr anchor="ctr"/>
          <a:lstStyle/>
          <a:p>
            <a:endParaRPr lang="it-IT"/>
          </a:p>
        </p:txBody>
      </p:sp>
      <p:sp>
        <p:nvSpPr>
          <p:cNvPr id="107527" name="Rectangle 34"/>
          <p:cNvSpPr>
            <a:spLocks noChangeArrowheads="1"/>
          </p:cNvSpPr>
          <p:nvPr/>
        </p:nvSpPr>
        <p:spPr bwMode="auto">
          <a:xfrm>
            <a:off x="1116013" y="3949700"/>
            <a:ext cx="825500" cy="288925"/>
          </a:xfrm>
          <a:prstGeom prst="rect">
            <a:avLst/>
          </a:prstGeom>
          <a:noFill/>
          <a:ln w="9525" algn="ctr">
            <a:noFill/>
            <a:miter lim="800000"/>
            <a:headEnd/>
            <a:tailEnd/>
          </a:ln>
        </p:spPr>
        <p:txBody>
          <a:bodyPr wrap="none" anchor="ctr"/>
          <a:lstStyle/>
          <a:p>
            <a:pPr marL="457200" indent="-457200" defTabSz="817563">
              <a:tabLst>
                <a:tab pos="3560763" algn="l"/>
              </a:tabLst>
            </a:pPr>
            <a:r>
              <a:rPr lang="it-IT" sz="1400">
                <a:solidFill>
                  <a:srgbClr val="003399"/>
                </a:solidFill>
              </a:rPr>
              <a:t>Grupp</a:t>
            </a:r>
            <a:r>
              <a:rPr lang="it-IT" sz="1600">
                <a:solidFill>
                  <a:srgbClr val="003399"/>
                </a:solidFill>
              </a:rPr>
              <a:t>i</a:t>
            </a:r>
          </a:p>
        </p:txBody>
      </p:sp>
      <p:sp>
        <p:nvSpPr>
          <p:cNvPr id="107528" name="Rectangle 35"/>
          <p:cNvSpPr>
            <a:spLocks noChangeArrowheads="1"/>
          </p:cNvSpPr>
          <p:nvPr/>
        </p:nvSpPr>
        <p:spPr bwMode="auto">
          <a:xfrm>
            <a:off x="4141788" y="3087688"/>
            <a:ext cx="574675" cy="360362"/>
          </a:xfrm>
          <a:prstGeom prst="rect">
            <a:avLst/>
          </a:prstGeom>
          <a:solidFill>
            <a:schemeClr val="bg1"/>
          </a:solidFill>
          <a:ln w="9525" algn="ctr">
            <a:noFill/>
            <a:miter lim="800000"/>
            <a:headEnd/>
            <a:tailEnd/>
          </a:ln>
        </p:spPr>
        <p:txBody>
          <a:bodyPr wrap="none" anchor="ctr"/>
          <a:lstStyle/>
          <a:p>
            <a:pPr marL="457200" indent="-457200" defTabSz="817563">
              <a:tabLst>
                <a:tab pos="3560763" algn="l"/>
              </a:tabLst>
            </a:pPr>
            <a:r>
              <a:rPr lang="it-IT" sz="1400">
                <a:solidFill>
                  <a:srgbClr val="003399"/>
                </a:solidFill>
              </a:rPr>
              <a:t>Aree</a:t>
            </a:r>
          </a:p>
        </p:txBody>
      </p:sp>
      <p:grpSp>
        <p:nvGrpSpPr>
          <p:cNvPr id="107529" name="Gruppo 10"/>
          <p:cNvGrpSpPr>
            <a:grpSpLocks/>
          </p:cNvGrpSpPr>
          <p:nvPr/>
        </p:nvGrpSpPr>
        <p:grpSpPr bwMode="auto">
          <a:xfrm>
            <a:off x="4789488" y="1936750"/>
            <a:ext cx="3959225" cy="4351338"/>
            <a:chOff x="4789488" y="1773237"/>
            <a:chExt cx="3959225" cy="4351338"/>
          </a:xfrm>
        </p:grpSpPr>
        <p:grpSp>
          <p:nvGrpSpPr>
            <p:cNvPr id="12" name="Rettangolo 11"/>
            <p:cNvGrpSpPr>
              <a:grpSpLocks/>
            </p:cNvGrpSpPr>
            <p:nvPr/>
          </p:nvGrpSpPr>
          <p:grpSpPr bwMode="auto">
            <a:xfrm>
              <a:off x="4730496" y="1738662"/>
              <a:ext cx="4072128" cy="4456176"/>
              <a:chOff x="4730496" y="1901952"/>
              <a:chExt cx="4072128" cy="4456176"/>
            </a:xfrm>
          </p:grpSpPr>
          <p:pic>
            <p:nvPicPr>
              <p:cNvPr id="107542" name="Rettangolo 11"/>
              <p:cNvPicPr>
                <a:picLocks noChangeArrowheads="1"/>
              </p:cNvPicPr>
              <p:nvPr/>
            </p:nvPicPr>
            <p:blipFill>
              <a:blip r:embed="rId3"/>
              <a:srcRect/>
              <a:stretch>
                <a:fillRect/>
              </a:stretch>
            </p:blipFill>
            <p:spPr bwMode="auto">
              <a:xfrm>
                <a:off x="4730496" y="1901952"/>
                <a:ext cx="4072128" cy="4456176"/>
              </a:xfrm>
              <a:prstGeom prst="rect">
                <a:avLst/>
              </a:prstGeom>
              <a:noFill/>
            </p:spPr>
          </p:pic>
          <p:sp>
            <p:nvSpPr>
              <p:cNvPr id="107543" name="Text Box 23"/>
              <p:cNvSpPr txBox="1">
                <a:spLocks noChangeArrowheads="1"/>
              </p:cNvSpPr>
              <p:nvPr/>
            </p:nvSpPr>
            <p:spPr bwMode="auto">
              <a:xfrm>
                <a:off x="4789488" y="1936527"/>
                <a:ext cx="3959225" cy="4351338"/>
              </a:xfrm>
              <a:prstGeom prst="rect">
                <a:avLst/>
              </a:prstGeom>
              <a:noFill/>
              <a:ln w="9525">
                <a:noFill/>
                <a:miter lim="800000"/>
                <a:headEnd/>
                <a:tailEnd/>
              </a:ln>
            </p:spPr>
            <p:txBody>
              <a:bodyPr anchor="ctr"/>
              <a:lstStyle/>
              <a:p>
                <a:pPr algn="ctr"/>
                <a:endParaRPr lang="it-IT">
                  <a:solidFill>
                    <a:srgbClr val="FFFFFF"/>
                  </a:solidFill>
                  <a:latin typeface="Calibri" pitchFamily="34" charset="0"/>
                </a:endParaRPr>
              </a:p>
            </p:txBody>
          </p:sp>
        </p:grpSp>
        <p:sp>
          <p:nvSpPr>
            <p:cNvPr id="13" name="Text Box 11"/>
            <p:cNvSpPr txBox="1">
              <a:spLocks noChangeArrowheads="1"/>
            </p:cNvSpPr>
            <p:nvPr/>
          </p:nvSpPr>
          <p:spPr bwMode="auto">
            <a:xfrm>
              <a:off x="4900613" y="2357437"/>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dirty="0">
                  <a:solidFill>
                    <a:srgbClr val="003399"/>
                  </a:solidFill>
                </a:rPr>
                <a:t>Project SCOPE Management</a:t>
              </a:r>
            </a:p>
          </p:txBody>
        </p:sp>
        <p:sp>
          <p:nvSpPr>
            <p:cNvPr id="14" name="Text Box 12"/>
            <p:cNvSpPr txBox="1">
              <a:spLocks noChangeArrowheads="1"/>
            </p:cNvSpPr>
            <p:nvPr/>
          </p:nvSpPr>
          <p:spPr bwMode="auto">
            <a:xfrm>
              <a:off x="4911725" y="2779712"/>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a:solidFill>
                    <a:srgbClr val="003399"/>
                  </a:solidFill>
                </a:rPr>
                <a:t>Project TIME Management</a:t>
              </a:r>
            </a:p>
          </p:txBody>
        </p:sp>
        <p:sp>
          <p:nvSpPr>
            <p:cNvPr id="15" name="Text Box 13"/>
            <p:cNvSpPr txBox="1">
              <a:spLocks noChangeArrowheads="1"/>
            </p:cNvSpPr>
            <p:nvPr/>
          </p:nvSpPr>
          <p:spPr bwMode="auto">
            <a:xfrm>
              <a:off x="4932363" y="3205162"/>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dirty="0">
                  <a:solidFill>
                    <a:srgbClr val="003399"/>
                  </a:solidFill>
                </a:rPr>
                <a:t>Project COST Management</a:t>
              </a:r>
            </a:p>
          </p:txBody>
        </p:sp>
        <p:sp>
          <p:nvSpPr>
            <p:cNvPr id="16" name="Text Box 14"/>
            <p:cNvSpPr txBox="1">
              <a:spLocks noChangeArrowheads="1"/>
            </p:cNvSpPr>
            <p:nvPr/>
          </p:nvSpPr>
          <p:spPr bwMode="auto">
            <a:xfrm>
              <a:off x="4911725" y="3625850"/>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a:solidFill>
                    <a:srgbClr val="003399"/>
                  </a:solidFill>
                </a:rPr>
                <a:t>Project QUALITY Management</a:t>
              </a:r>
            </a:p>
          </p:txBody>
        </p:sp>
        <p:sp>
          <p:nvSpPr>
            <p:cNvPr id="17" name="Text Box 15"/>
            <p:cNvSpPr txBox="1">
              <a:spLocks noChangeArrowheads="1"/>
            </p:cNvSpPr>
            <p:nvPr/>
          </p:nvSpPr>
          <p:spPr bwMode="auto">
            <a:xfrm>
              <a:off x="4911725" y="4048125"/>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a:solidFill>
                    <a:srgbClr val="003399"/>
                  </a:solidFill>
                </a:rPr>
                <a:t>Project HUMAN RESOURCE Management</a:t>
              </a:r>
            </a:p>
          </p:txBody>
        </p:sp>
        <p:sp>
          <p:nvSpPr>
            <p:cNvPr id="18" name="Text Box 16"/>
            <p:cNvSpPr txBox="1">
              <a:spLocks noChangeArrowheads="1"/>
            </p:cNvSpPr>
            <p:nvPr/>
          </p:nvSpPr>
          <p:spPr bwMode="auto">
            <a:xfrm>
              <a:off x="4911725" y="4470400"/>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a:solidFill>
                    <a:srgbClr val="003399"/>
                  </a:solidFill>
                </a:rPr>
                <a:t>Project COMMUNICATIONS Management</a:t>
              </a:r>
            </a:p>
          </p:txBody>
        </p:sp>
        <p:sp>
          <p:nvSpPr>
            <p:cNvPr id="19" name="Text Box 17"/>
            <p:cNvSpPr txBox="1">
              <a:spLocks noChangeArrowheads="1"/>
            </p:cNvSpPr>
            <p:nvPr/>
          </p:nvSpPr>
          <p:spPr bwMode="auto">
            <a:xfrm>
              <a:off x="4932363" y="4918075"/>
              <a:ext cx="3743325" cy="3095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a:solidFill>
                    <a:srgbClr val="003399"/>
                  </a:solidFill>
                </a:rPr>
                <a:t>Project RISK Management</a:t>
              </a:r>
            </a:p>
          </p:txBody>
        </p:sp>
        <p:sp>
          <p:nvSpPr>
            <p:cNvPr id="20" name="Text Box 18"/>
            <p:cNvSpPr txBox="1">
              <a:spLocks noChangeArrowheads="1"/>
            </p:cNvSpPr>
            <p:nvPr/>
          </p:nvSpPr>
          <p:spPr bwMode="auto">
            <a:xfrm>
              <a:off x="4911725" y="5316537"/>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dirty="0">
                  <a:solidFill>
                    <a:srgbClr val="003399"/>
                  </a:solidFill>
                </a:rPr>
                <a:t>Project PROCUREMENT Management</a:t>
              </a:r>
              <a:endParaRPr lang="it-IT" sz="1400" b="1" dirty="0"/>
            </a:p>
          </p:txBody>
        </p:sp>
        <p:sp>
          <p:nvSpPr>
            <p:cNvPr id="21" name="Text Box 19"/>
            <p:cNvSpPr txBox="1">
              <a:spLocks noChangeArrowheads="1"/>
            </p:cNvSpPr>
            <p:nvPr/>
          </p:nvSpPr>
          <p:spPr bwMode="auto">
            <a:xfrm>
              <a:off x="4911725" y="1935162"/>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a:solidFill>
                    <a:srgbClr val="003399"/>
                  </a:solidFill>
                </a:rPr>
                <a:t>Project INTEGRATION Management</a:t>
              </a:r>
            </a:p>
          </p:txBody>
        </p:sp>
        <p:sp>
          <p:nvSpPr>
            <p:cNvPr id="22" name="Text Box 18"/>
            <p:cNvSpPr txBox="1">
              <a:spLocks noChangeArrowheads="1"/>
            </p:cNvSpPr>
            <p:nvPr/>
          </p:nvSpPr>
          <p:spPr bwMode="auto">
            <a:xfrm>
              <a:off x="4921250" y="5688012"/>
              <a:ext cx="3743325" cy="307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1400" b="1" dirty="0">
                  <a:solidFill>
                    <a:srgbClr val="003399"/>
                  </a:solidFill>
                </a:rPr>
                <a:t>Project </a:t>
              </a:r>
              <a:r>
                <a:rPr lang="it-IT" sz="1400" b="1" dirty="0">
                  <a:solidFill>
                    <a:srgbClr val="003399"/>
                  </a:solidFill>
                </a:rPr>
                <a:t>STAKEHOLDER Management</a:t>
              </a:r>
              <a:endParaRPr lang="it-IT" sz="1400" b="1" dirty="0"/>
            </a:p>
          </p:txBody>
        </p:sp>
      </p:grpSp>
      <p:pic>
        <p:nvPicPr>
          <p:cNvPr id="107530" name="Picture 2"/>
          <p:cNvPicPr>
            <a:picLocks noChangeAspect="1" noChangeArrowheads="1"/>
          </p:cNvPicPr>
          <p:nvPr/>
        </p:nvPicPr>
        <p:blipFill>
          <a:blip r:embed="rId4"/>
          <a:srcRect/>
          <a:stretch>
            <a:fillRect/>
          </a:stretch>
        </p:blipFill>
        <p:spPr bwMode="auto">
          <a:xfrm>
            <a:off x="0" y="4519613"/>
            <a:ext cx="4697413" cy="2100262"/>
          </a:xfrm>
          <a:prstGeom prst="rect">
            <a:avLst/>
          </a:prstGeom>
          <a:noFill/>
          <a:ln w="9525">
            <a:noFill/>
            <a:miter lim="800000"/>
            <a:headEnd/>
            <a:tailEnd/>
          </a:ln>
        </p:spPr>
      </p:pic>
      <p:sp>
        <p:nvSpPr>
          <p:cNvPr id="107531"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7532"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07533"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7534"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7535"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29"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2"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7540"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34"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19D20580-530A-41C2-8C2C-B831808C5524}" type="slidenum">
              <a:rPr lang="fr-FR" smtClean="0">
                <a:latin typeface="Lucida Sans" pitchFamily="34" charset="0"/>
                <a:cs typeface="Arial" charset="0"/>
              </a:rPr>
              <a:pPr fontAlgn="base">
                <a:spcBef>
                  <a:spcPct val="0"/>
                </a:spcBef>
                <a:spcAft>
                  <a:spcPct val="0"/>
                </a:spcAft>
              </a:pPr>
              <a:t>27</a:t>
            </a:fld>
            <a:endParaRPr lang="fr-FR" smtClean="0">
              <a:latin typeface="Lucida Sans" pitchFamily="34" charset="0"/>
              <a:cs typeface="Arial" charset="0"/>
            </a:endParaRPr>
          </a:p>
        </p:txBody>
      </p:sp>
      <p:sp>
        <p:nvSpPr>
          <p:cNvPr id="108546"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Integration Management</a:t>
            </a:r>
          </a:p>
        </p:txBody>
      </p:sp>
      <p:grpSp>
        <p:nvGrpSpPr>
          <p:cNvPr id="108547" name="Gruppo 23"/>
          <p:cNvGrpSpPr>
            <a:grpSpLocks/>
          </p:cNvGrpSpPr>
          <p:nvPr/>
        </p:nvGrpSpPr>
        <p:grpSpPr bwMode="auto">
          <a:xfrm>
            <a:off x="209550" y="1379538"/>
            <a:ext cx="8724900" cy="1320800"/>
            <a:chOff x="209550" y="1259768"/>
            <a:chExt cx="8724900" cy="1320800"/>
          </a:xfrm>
        </p:grpSpPr>
        <p:sp>
          <p:nvSpPr>
            <p:cNvPr id="25" name="AutoShape 5"/>
            <p:cNvSpPr>
              <a:spLocks noChangeArrowheads="1"/>
            </p:cNvSpPr>
            <p:nvPr>
              <p:custDataLst>
                <p:tags r:id="rId1"/>
              </p:custDataLst>
            </p:nvPr>
          </p:nvSpPr>
          <p:spPr bwMode="auto">
            <a:xfrm>
              <a:off x="209550" y="1326443"/>
              <a:ext cx="8724900" cy="1198562"/>
            </a:xfrm>
            <a:prstGeom prst="roundRect">
              <a:avLst>
                <a:gd name="adj" fmla="val 17949"/>
              </a:avLst>
            </a:prstGeom>
            <a:solidFill>
              <a:schemeClr val="accent1"/>
            </a:solidFill>
            <a:ln w="9525">
              <a:noFill/>
              <a:round/>
              <a:headEnd/>
              <a:tailEnd/>
            </a:ln>
          </p:spPr>
          <p:txBody>
            <a:bodyPr wrap="none" anchor="ctr"/>
            <a:lstStyle/>
            <a:p>
              <a:pPr algn="ctr" eaLnBrk="0" hangingPunct="0">
                <a:defRPr/>
              </a:pPr>
              <a:endParaRPr lang="de-DE" b="1" dirty="0">
                <a:solidFill>
                  <a:schemeClr val="bg1"/>
                </a:solidFill>
                <a:latin typeface="+mn-lt"/>
              </a:endParaRPr>
            </a:p>
          </p:txBody>
        </p:sp>
        <p:cxnSp>
          <p:nvCxnSpPr>
            <p:cNvPr id="108563" name="Connettore 1 68"/>
            <p:cNvCxnSpPr>
              <a:cxnSpLocks noChangeShapeType="1"/>
            </p:cNvCxnSpPr>
            <p:nvPr/>
          </p:nvCxnSpPr>
          <p:spPr bwMode="auto">
            <a:xfrm rot="5400000">
              <a:off x="56933" y="1926523"/>
              <a:ext cx="1182687" cy="1587"/>
            </a:xfrm>
            <a:prstGeom prst="line">
              <a:avLst/>
            </a:prstGeom>
            <a:noFill/>
            <a:ln w="3175" algn="ctr">
              <a:solidFill>
                <a:schemeClr val="tx1"/>
              </a:solidFill>
              <a:round/>
              <a:headEnd/>
              <a:tailEnd/>
            </a:ln>
          </p:spPr>
        </p:cxnSp>
        <p:sp>
          <p:nvSpPr>
            <p:cNvPr id="27" name="CasellaDiTesto 26"/>
            <p:cNvSpPr txBox="1"/>
            <p:nvPr/>
          </p:nvSpPr>
          <p:spPr>
            <a:xfrm>
              <a:off x="3343275" y="1504243"/>
              <a:ext cx="1158875" cy="831850"/>
            </a:xfrm>
            <a:prstGeom prst="rect">
              <a:avLst/>
            </a:prstGeom>
            <a:solidFill>
              <a:srgbClr val="66FF33"/>
            </a:solidFill>
            <a:ln>
              <a:solidFill>
                <a:srgbClr val="002060"/>
              </a:solidFill>
            </a:ln>
          </p:spPr>
          <p:txBody>
            <a:bodyPr anchor="ctr">
              <a:spAutoFit/>
            </a:bodyPr>
            <a:lstStyle/>
            <a:p>
              <a:pPr algn="ctr" fontAlgn="auto">
                <a:spcBef>
                  <a:spcPts val="0"/>
                </a:spcBef>
                <a:spcAft>
                  <a:spcPts val="0"/>
                </a:spcAft>
                <a:defRPr/>
              </a:pPr>
              <a:r>
                <a:rPr lang="en-US" sz="1200" cap="all" dirty="0">
                  <a:solidFill>
                    <a:schemeClr val="tx1">
                      <a:lumMod val="50000"/>
                    </a:schemeClr>
                  </a:solidFill>
                </a:rPr>
                <a:t>Direct and Manage Project WORK</a:t>
              </a:r>
            </a:p>
          </p:txBody>
        </p:sp>
        <p:grpSp>
          <p:nvGrpSpPr>
            <p:cNvPr id="28" name="Gruppo 45"/>
            <p:cNvGrpSpPr/>
            <p:nvPr/>
          </p:nvGrpSpPr>
          <p:grpSpPr>
            <a:xfrm>
              <a:off x="4575767" y="1513315"/>
              <a:ext cx="1523661" cy="836591"/>
              <a:chOff x="970672" y="1659988"/>
              <a:chExt cx="1898413" cy="828000"/>
            </a:xfrm>
            <a:solidFill>
              <a:srgbClr val="66FFFF"/>
            </a:solidFill>
            <a:effectLst/>
          </p:grpSpPr>
          <p:sp>
            <p:nvSpPr>
              <p:cNvPr id="42" name="Rettangolo 41"/>
              <p:cNvSpPr/>
              <p:nvPr/>
            </p:nvSpPr>
            <p:spPr bwMode="auto">
              <a:xfrm>
                <a:off x="970672" y="1659988"/>
                <a:ext cx="1898413" cy="828000"/>
              </a:xfrm>
              <a:prstGeom prst="rect">
                <a:avLst/>
              </a:prstGeom>
              <a:grpFill/>
              <a:ln w="9525" cap="flat" cmpd="sng" algn="ctr">
                <a:solidFill>
                  <a:srgbClr val="0000FF"/>
                </a:solidFill>
                <a:prstDash val="solid"/>
                <a:round/>
                <a:headEnd type="none" w="med" len="med"/>
                <a:tailEnd type="none" w="med" len="med"/>
              </a:ln>
              <a:effectLst/>
            </p:spPr>
            <p:txBody>
              <a:bodyPr wrap="none"/>
              <a:lstStyle/>
              <a:p>
                <a:pPr marL="342900" indent="-342900">
                  <a:spcBef>
                    <a:spcPct val="20000"/>
                  </a:spcBef>
                  <a:defRPr/>
                </a:pPr>
                <a:endParaRPr lang="it-IT" dirty="0"/>
              </a:p>
            </p:txBody>
          </p:sp>
          <p:sp>
            <p:nvSpPr>
              <p:cNvPr id="43" name="CasellaDiTesto 42"/>
              <p:cNvSpPr txBox="1"/>
              <p:nvPr/>
            </p:nvSpPr>
            <p:spPr>
              <a:xfrm>
                <a:off x="1079085" y="1672594"/>
                <a:ext cx="1631852" cy="646331"/>
              </a:xfrm>
              <a:prstGeom prst="rect">
                <a:avLst/>
              </a:prstGeom>
              <a:grpFill/>
            </p:spPr>
            <p:txBody>
              <a:bodyPr>
                <a:spAutoFit/>
              </a:bodyPr>
              <a:lstStyle/>
              <a:p>
                <a:pPr algn="ctr" fontAlgn="auto">
                  <a:spcBef>
                    <a:spcPts val="0"/>
                  </a:spcBef>
                  <a:spcAft>
                    <a:spcPts val="0"/>
                  </a:spcAft>
                  <a:defRPr/>
                </a:pPr>
                <a:r>
                  <a:rPr lang="en-US" sz="1200" cap="all" dirty="0">
                    <a:solidFill>
                      <a:srgbClr val="0000FF"/>
                    </a:solidFill>
                  </a:rPr>
                  <a:t>MONITOR AND CONTROL Project </a:t>
                </a:r>
                <a:r>
                  <a:rPr lang="en-US" sz="1200" cap="all" dirty="0">
                    <a:solidFill>
                      <a:srgbClr val="0000FF"/>
                    </a:solidFill>
                  </a:rPr>
                  <a:t>WORK</a:t>
                </a:r>
              </a:p>
            </p:txBody>
          </p:sp>
        </p:grpSp>
        <p:grpSp>
          <p:nvGrpSpPr>
            <p:cNvPr id="29" name="Gruppo 45"/>
            <p:cNvGrpSpPr/>
            <p:nvPr/>
          </p:nvGrpSpPr>
          <p:grpSpPr>
            <a:xfrm>
              <a:off x="6175255" y="1504668"/>
              <a:ext cx="1353710" cy="842359"/>
              <a:chOff x="970672" y="1659988"/>
              <a:chExt cx="1674055" cy="828000"/>
            </a:xfrm>
            <a:solidFill>
              <a:srgbClr val="66FFFF"/>
            </a:solidFill>
            <a:effectLst/>
          </p:grpSpPr>
          <p:sp>
            <p:nvSpPr>
              <p:cNvPr id="40" name="Rettangolo 39"/>
              <p:cNvSpPr/>
              <p:nvPr/>
            </p:nvSpPr>
            <p:spPr bwMode="auto">
              <a:xfrm>
                <a:off x="970672" y="1659988"/>
                <a:ext cx="1674055" cy="828000"/>
              </a:xfrm>
              <a:prstGeom prst="rect">
                <a:avLst/>
              </a:prstGeom>
              <a:grpFill/>
              <a:ln w="9525" cap="flat" cmpd="sng" algn="ctr">
                <a:solidFill>
                  <a:srgbClr val="0000FF"/>
                </a:solidFill>
                <a:prstDash val="solid"/>
                <a:round/>
                <a:headEnd type="none" w="med" len="med"/>
                <a:tailEnd type="none" w="med" len="med"/>
              </a:ln>
              <a:effectLst/>
            </p:spPr>
            <p:txBody>
              <a:bodyPr wrap="none"/>
              <a:lstStyle/>
              <a:p>
                <a:pPr marL="342900" indent="-342900">
                  <a:spcBef>
                    <a:spcPct val="20000"/>
                  </a:spcBef>
                  <a:defRPr/>
                </a:pPr>
                <a:endParaRPr lang="it-IT" dirty="0"/>
              </a:p>
            </p:txBody>
          </p:sp>
          <p:sp>
            <p:nvSpPr>
              <p:cNvPr id="41" name="CasellaDiTesto 40"/>
              <p:cNvSpPr txBox="1"/>
              <p:nvPr/>
            </p:nvSpPr>
            <p:spPr>
              <a:xfrm>
                <a:off x="993825" y="1684533"/>
                <a:ext cx="1631851" cy="769441"/>
              </a:xfrm>
              <a:prstGeom prst="rect">
                <a:avLst/>
              </a:prstGeom>
              <a:grpFill/>
            </p:spPr>
            <p:txBody>
              <a:bodyPr>
                <a:spAutoFit/>
              </a:bodyPr>
              <a:lstStyle/>
              <a:p>
                <a:pPr algn="ctr" fontAlgn="auto">
                  <a:spcBef>
                    <a:spcPts val="0"/>
                  </a:spcBef>
                  <a:spcAft>
                    <a:spcPts val="0"/>
                  </a:spcAft>
                  <a:defRPr/>
                </a:pPr>
                <a:r>
                  <a:rPr lang="it-IT" sz="1100" cap="all" dirty="0">
                    <a:solidFill>
                      <a:srgbClr val="0000FF"/>
                    </a:solidFill>
                  </a:rPr>
                  <a:t>PERFORM INTEGRATED CHANGE CONTROL </a:t>
                </a:r>
              </a:p>
            </p:txBody>
          </p:sp>
        </p:grpSp>
        <p:sp>
          <p:nvSpPr>
            <p:cNvPr id="108567" name="CasellaDiTesto 30"/>
            <p:cNvSpPr txBox="1">
              <a:spLocks noChangeArrowheads="1"/>
            </p:cNvSpPr>
            <p:nvPr/>
          </p:nvSpPr>
          <p:spPr bwMode="auto">
            <a:xfrm rot="-5400000">
              <a:off x="-198256" y="1704724"/>
              <a:ext cx="1320800" cy="430887"/>
            </a:xfrm>
            <a:prstGeom prst="rect">
              <a:avLst/>
            </a:prstGeom>
            <a:noFill/>
            <a:ln w="9525">
              <a:noFill/>
              <a:miter lim="800000"/>
              <a:headEnd/>
              <a:tailEnd/>
            </a:ln>
          </p:spPr>
          <p:txBody>
            <a:bodyPr>
              <a:spAutoFit/>
            </a:bodyPr>
            <a:lstStyle/>
            <a:p>
              <a:pPr algn="ctr"/>
              <a:r>
                <a:rPr lang="en-US" sz="1100" b="1">
                  <a:solidFill>
                    <a:schemeClr val="bg1"/>
                  </a:solidFill>
                </a:rPr>
                <a:t>INTEGRATION MANAGEMENT</a:t>
              </a:r>
              <a:endParaRPr lang="it-IT" sz="1100" b="1">
                <a:solidFill>
                  <a:schemeClr val="bg1"/>
                </a:solidFill>
              </a:endParaRPr>
            </a:p>
          </p:txBody>
        </p:sp>
        <p:grpSp>
          <p:nvGrpSpPr>
            <p:cNvPr id="31" name="Gruppo 39"/>
            <p:cNvGrpSpPr/>
            <p:nvPr/>
          </p:nvGrpSpPr>
          <p:grpSpPr>
            <a:xfrm>
              <a:off x="1890311" y="1506357"/>
              <a:ext cx="1501253" cy="853656"/>
              <a:chOff x="695967" y="1659985"/>
              <a:chExt cx="2115471" cy="853656"/>
            </a:xfrm>
            <a:solidFill>
              <a:srgbClr val="66FF33"/>
            </a:solidFill>
            <a:effectLst/>
          </p:grpSpPr>
          <p:sp>
            <p:nvSpPr>
              <p:cNvPr id="38" name="Rettangolo 37"/>
              <p:cNvSpPr/>
              <p:nvPr/>
            </p:nvSpPr>
            <p:spPr bwMode="auto">
              <a:xfrm>
                <a:off x="869051" y="1659985"/>
                <a:ext cx="1775675" cy="828000"/>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lstStyle/>
              <a:p>
                <a:pPr marL="342900" indent="-342900">
                  <a:spcBef>
                    <a:spcPct val="20000"/>
                  </a:spcBef>
                  <a:defRPr/>
                </a:pPr>
                <a:endParaRPr lang="it-IT" dirty="0"/>
              </a:p>
            </p:txBody>
          </p:sp>
          <p:sp>
            <p:nvSpPr>
              <p:cNvPr id="39" name="CasellaDiTesto 38"/>
              <p:cNvSpPr txBox="1"/>
              <p:nvPr/>
            </p:nvSpPr>
            <p:spPr>
              <a:xfrm>
                <a:off x="695967" y="1682644"/>
                <a:ext cx="2115471" cy="830997"/>
              </a:xfrm>
              <a:prstGeom prst="rect">
                <a:avLst/>
              </a:prstGeom>
              <a:noFill/>
            </p:spPr>
            <p:txBody>
              <a:bodyPr anchor="ctr">
                <a:spAutoFit/>
              </a:bodyPr>
              <a:lstStyle/>
              <a:p>
                <a:pPr algn="ctr" fontAlgn="auto">
                  <a:spcBef>
                    <a:spcPts val="0"/>
                  </a:spcBef>
                  <a:spcAft>
                    <a:spcPts val="0"/>
                  </a:spcAft>
                  <a:defRPr/>
                </a:pPr>
                <a:r>
                  <a:rPr lang="en-US" sz="1200" cap="all" dirty="0">
                    <a:solidFill>
                      <a:srgbClr val="0000FF"/>
                    </a:solidFill>
                  </a:rPr>
                  <a:t>Develop Project</a:t>
                </a:r>
              </a:p>
              <a:p>
                <a:pPr algn="ctr" fontAlgn="auto">
                  <a:spcBef>
                    <a:spcPts val="0"/>
                  </a:spcBef>
                  <a:spcAft>
                    <a:spcPts val="0"/>
                  </a:spcAft>
                  <a:defRPr/>
                </a:pPr>
                <a:r>
                  <a:rPr lang="en-US" sz="1200" cap="all" dirty="0">
                    <a:solidFill>
                      <a:srgbClr val="0000FF"/>
                    </a:solidFill>
                  </a:rPr>
                  <a:t>Management Plan</a:t>
                </a:r>
                <a:endParaRPr lang="en-US" sz="1200" cap="all" dirty="0">
                  <a:solidFill>
                    <a:srgbClr val="0000FF"/>
                  </a:solidFill>
                </a:endParaRPr>
              </a:p>
            </p:txBody>
          </p:sp>
        </p:grpSp>
        <p:grpSp>
          <p:nvGrpSpPr>
            <p:cNvPr id="108569" name="Gruppo 31"/>
            <p:cNvGrpSpPr>
              <a:grpSpLocks/>
            </p:cNvGrpSpPr>
            <p:nvPr/>
          </p:nvGrpSpPr>
          <p:grpSpPr bwMode="auto">
            <a:xfrm>
              <a:off x="692321" y="1513316"/>
              <a:ext cx="1337478" cy="828000"/>
              <a:chOff x="1050878" y="1694416"/>
              <a:chExt cx="1323831" cy="828000"/>
            </a:xfrm>
          </p:grpSpPr>
          <p:sp>
            <p:nvSpPr>
              <p:cNvPr id="108571" name="Rettangolo 35"/>
              <p:cNvSpPr>
                <a:spLocks noChangeArrowheads="1"/>
              </p:cNvSpPr>
              <p:nvPr/>
            </p:nvSpPr>
            <p:spPr bwMode="auto">
              <a:xfrm>
                <a:off x="1106533" y="1694416"/>
                <a:ext cx="1188000" cy="828000"/>
              </a:xfrm>
              <a:prstGeom prst="rect">
                <a:avLst/>
              </a:prstGeom>
              <a:solidFill>
                <a:srgbClr val="0000FF"/>
              </a:solidFill>
              <a:ln w="9525" algn="ctr">
                <a:solidFill>
                  <a:srgbClr val="0000FF"/>
                </a:solidFill>
                <a:round/>
                <a:headEnd/>
                <a:tailEnd/>
              </a:ln>
            </p:spPr>
            <p:txBody>
              <a:bodyPr wrap="none"/>
              <a:lstStyle/>
              <a:p>
                <a:pPr marL="342900" indent="-342900">
                  <a:spcBef>
                    <a:spcPct val="20000"/>
                  </a:spcBef>
                </a:pPr>
                <a:endParaRPr lang="it-IT"/>
              </a:p>
            </p:txBody>
          </p:sp>
          <p:sp>
            <p:nvSpPr>
              <p:cNvPr id="37" name="CasellaDiTesto 36"/>
              <p:cNvSpPr txBox="1"/>
              <p:nvPr/>
            </p:nvSpPr>
            <p:spPr>
              <a:xfrm>
                <a:off x="1050709" y="1752018"/>
                <a:ext cx="1324608" cy="646112"/>
              </a:xfrm>
              <a:prstGeom prst="rect">
                <a:avLst/>
              </a:prstGeom>
              <a:noFill/>
            </p:spPr>
            <p:txBody>
              <a:bodyPr anchor="ctr">
                <a:spAutoFit/>
              </a:bodyPr>
              <a:lstStyle/>
              <a:p>
                <a:pPr algn="ctr" fontAlgn="auto">
                  <a:spcBef>
                    <a:spcPts val="0"/>
                  </a:spcBef>
                  <a:spcAft>
                    <a:spcPts val="0"/>
                  </a:spcAft>
                  <a:defRPr/>
                </a:pPr>
                <a:r>
                  <a:rPr lang="en-US" sz="1200" cap="all" dirty="0">
                    <a:solidFill>
                      <a:schemeClr val="bg1"/>
                    </a:solidFill>
                  </a:rPr>
                  <a:t>Develop project charter</a:t>
                </a:r>
                <a:endParaRPr lang="en-US" sz="1200" cap="all" dirty="0">
                  <a:solidFill>
                    <a:schemeClr val="bg1"/>
                  </a:solidFill>
                </a:endParaRPr>
              </a:p>
            </p:txBody>
          </p:sp>
        </p:grpSp>
        <p:grpSp>
          <p:nvGrpSpPr>
            <p:cNvPr id="33" name="Gruppo 45"/>
            <p:cNvGrpSpPr/>
            <p:nvPr/>
          </p:nvGrpSpPr>
          <p:grpSpPr>
            <a:xfrm>
              <a:off x="7580740" y="1510430"/>
              <a:ext cx="1239001" cy="842359"/>
              <a:chOff x="934518" y="1655253"/>
              <a:chExt cx="1674055" cy="828000"/>
            </a:xfrm>
            <a:solidFill>
              <a:srgbClr val="66FFFF"/>
            </a:solidFill>
            <a:effectLst/>
          </p:grpSpPr>
          <p:sp>
            <p:nvSpPr>
              <p:cNvPr id="34" name="Rettangolo 33"/>
              <p:cNvSpPr/>
              <p:nvPr/>
            </p:nvSpPr>
            <p:spPr bwMode="auto">
              <a:xfrm>
                <a:off x="934518" y="1655253"/>
                <a:ext cx="1674055" cy="828000"/>
              </a:xfrm>
              <a:prstGeom prst="rect">
                <a:avLst/>
              </a:prstGeom>
              <a:solidFill>
                <a:srgbClr val="DDDDDD"/>
              </a:solidFill>
              <a:ln w="9525" cap="flat" cmpd="sng" algn="ctr">
                <a:solidFill>
                  <a:srgbClr val="0000FF"/>
                </a:solidFill>
                <a:prstDash val="solid"/>
                <a:round/>
                <a:headEnd type="none" w="med" len="med"/>
                <a:tailEnd type="none" w="med" len="med"/>
              </a:ln>
              <a:effectLst/>
            </p:spPr>
            <p:txBody>
              <a:bodyPr wrap="none"/>
              <a:lstStyle/>
              <a:p>
                <a:pPr marL="342900" indent="-342900">
                  <a:spcBef>
                    <a:spcPct val="20000"/>
                  </a:spcBef>
                  <a:defRPr/>
                </a:pPr>
                <a:endParaRPr lang="it-IT" dirty="0"/>
              </a:p>
            </p:txBody>
          </p:sp>
          <p:sp>
            <p:nvSpPr>
              <p:cNvPr id="35" name="CasellaDiTesto 34"/>
              <p:cNvSpPr txBox="1"/>
              <p:nvPr/>
            </p:nvSpPr>
            <p:spPr>
              <a:xfrm>
                <a:off x="949770" y="1789586"/>
                <a:ext cx="1631851" cy="589933"/>
              </a:xfrm>
              <a:prstGeom prst="rect">
                <a:avLst/>
              </a:prstGeom>
              <a:noFill/>
            </p:spPr>
            <p:txBody>
              <a:bodyPr>
                <a:spAutoFit/>
              </a:bodyPr>
              <a:lstStyle/>
              <a:p>
                <a:pPr algn="ctr" fontAlgn="auto">
                  <a:spcBef>
                    <a:spcPts val="0"/>
                  </a:spcBef>
                  <a:spcAft>
                    <a:spcPts val="0"/>
                  </a:spcAft>
                  <a:defRPr/>
                </a:pPr>
                <a:r>
                  <a:rPr lang="it-IT" sz="1100" cap="all" dirty="0">
                    <a:solidFill>
                      <a:srgbClr val="0000FF"/>
                    </a:solidFill>
                  </a:rPr>
                  <a:t>Close Project or Phase</a:t>
                </a:r>
              </a:p>
            </p:txBody>
          </p:sp>
        </p:grpSp>
      </p:grpSp>
      <p:sp>
        <p:nvSpPr>
          <p:cNvPr id="108548" name="Text Box 5"/>
          <p:cNvSpPr txBox="1">
            <a:spLocks noChangeArrowheads="1"/>
          </p:cNvSpPr>
          <p:nvPr/>
        </p:nvSpPr>
        <p:spPr bwMode="auto">
          <a:xfrm>
            <a:off x="568325" y="4814888"/>
            <a:ext cx="8296275" cy="1941512"/>
          </a:xfrm>
          <a:prstGeom prst="rect">
            <a:avLst/>
          </a:prstGeom>
          <a:noFill/>
          <a:ln w="9525">
            <a:noFill/>
            <a:miter lim="800000"/>
            <a:headEnd/>
            <a:tailEnd/>
          </a:ln>
        </p:spPr>
        <p:txBody>
          <a:bodyPr>
            <a:spAutoFit/>
          </a:bodyPr>
          <a:lstStyle/>
          <a:p>
            <a:pPr algn="just">
              <a:lnSpc>
                <a:spcPct val="120000"/>
              </a:lnSpc>
              <a:spcBef>
                <a:spcPts val="600"/>
              </a:spcBef>
            </a:pPr>
            <a:r>
              <a:rPr lang="it-IT" sz="1600">
                <a:solidFill>
                  <a:srgbClr val="595959"/>
                </a:solidFill>
                <a:latin typeface="Lucida Sans Unicode" pitchFamily="34" charset="0"/>
                <a:ea typeface="ヒラギノ角ゴ Pro W3"/>
                <a:cs typeface="Lucida Sans Unicode" pitchFamily="34" charset="0"/>
              </a:rPr>
              <a:t>L’</a:t>
            </a:r>
            <a:r>
              <a:rPr lang="it-IT" sz="1600" i="1">
                <a:solidFill>
                  <a:srgbClr val="595959"/>
                </a:solidFill>
                <a:latin typeface="Lucida Sans Unicode" pitchFamily="34" charset="0"/>
                <a:ea typeface="ヒラギノ角ゴ Pro W3"/>
                <a:cs typeface="Lucida Sans Unicode" pitchFamily="34" charset="0"/>
              </a:rPr>
              <a:t>Integration</a:t>
            </a:r>
            <a:r>
              <a:rPr lang="it-IT" sz="1600">
                <a:solidFill>
                  <a:srgbClr val="595959"/>
                </a:solidFill>
                <a:latin typeface="Lucida Sans Unicode" pitchFamily="34" charset="0"/>
                <a:ea typeface="ヒラギノ角ゴ Pro W3"/>
                <a:cs typeface="Lucida Sans Unicode" pitchFamily="34" charset="0"/>
              </a:rPr>
              <a:t> è fondamentale per tenere sotto controllo l’esecuzione del progetto fino al suo completamento, per la gestione con successo delle aspettative degli </a:t>
            </a:r>
            <a:r>
              <a:rPr lang="en-US" sz="1600">
                <a:solidFill>
                  <a:srgbClr val="595959"/>
                </a:solidFill>
                <a:latin typeface="Lucida Sans Unicode" pitchFamily="34" charset="0"/>
                <a:ea typeface="ヒラギノ角ゴ Pro W3"/>
                <a:cs typeface="Lucida Sans Unicode" pitchFamily="34" charset="0"/>
              </a:rPr>
              <a:t>stakeholders</a:t>
            </a:r>
            <a:r>
              <a:rPr lang="it-IT" sz="1600">
                <a:solidFill>
                  <a:srgbClr val="595959"/>
                </a:solidFill>
                <a:latin typeface="Lucida Sans Unicode" pitchFamily="34" charset="0"/>
                <a:ea typeface="ヒラギノ角ゴ Pro W3"/>
                <a:cs typeface="Lucida Sans Unicode" pitchFamily="34" charset="0"/>
              </a:rPr>
              <a:t> e per il pieno rispetto dei requisiti di progetto.</a:t>
            </a:r>
          </a:p>
          <a:p>
            <a:pPr algn="just">
              <a:lnSpc>
                <a:spcPct val="120000"/>
              </a:lnSpc>
              <a:spcBef>
                <a:spcPts val="600"/>
              </a:spcBef>
            </a:pPr>
            <a:r>
              <a:rPr lang="it-IT" sz="1600">
                <a:solidFill>
                  <a:srgbClr val="595959"/>
                </a:solidFill>
                <a:latin typeface="Lucida Sans Unicode" pitchFamily="34" charset="0"/>
                <a:ea typeface="ヒラギノ角ゴ Pro W3"/>
                <a:cs typeface="Lucida Sans Unicode" pitchFamily="34" charset="0"/>
              </a:rPr>
              <a:t>L’</a:t>
            </a:r>
            <a:r>
              <a:rPr lang="it-IT" sz="1600" i="1">
                <a:solidFill>
                  <a:srgbClr val="595959"/>
                </a:solidFill>
                <a:latin typeface="Lucida Sans Unicode" pitchFamily="34" charset="0"/>
                <a:ea typeface="ヒラギノ角ゴ Pro W3"/>
                <a:cs typeface="Lucida Sans Unicode" pitchFamily="34" charset="0"/>
              </a:rPr>
              <a:t>Integration </a:t>
            </a:r>
            <a:r>
              <a:rPr lang="it-IT" sz="1600">
                <a:solidFill>
                  <a:srgbClr val="595959"/>
                </a:solidFill>
                <a:latin typeface="Lucida Sans Unicode" pitchFamily="34" charset="0"/>
                <a:ea typeface="ヒラギノ角ゴ Pro W3"/>
                <a:cs typeface="Lucida Sans Unicode" pitchFamily="34" charset="0"/>
              </a:rPr>
              <a:t>comprende le attività necessarie a gestire i documenti di progetto in modo da assicurarne la coerenza con il </a:t>
            </a:r>
            <a:r>
              <a:rPr lang="it-IT" sz="1600" b="1" i="1">
                <a:solidFill>
                  <a:srgbClr val="3095B4"/>
                </a:solidFill>
                <a:latin typeface="Lucida Sans Unicode" pitchFamily="34" charset="0"/>
                <a:ea typeface="ヒラギノ角ゴ Pro W3"/>
                <a:cs typeface="Lucida Sans Unicode" pitchFamily="34" charset="0"/>
              </a:rPr>
              <a:t>Project Management Plan </a:t>
            </a:r>
            <a:r>
              <a:rPr lang="it-IT" sz="1600">
                <a:solidFill>
                  <a:srgbClr val="595959"/>
                </a:solidFill>
                <a:latin typeface="Lucida Sans Unicode" pitchFamily="34" charset="0"/>
                <a:ea typeface="ヒラギノ角ゴ Pro W3"/>
                <a:cs typeface="Lucida Sans Unicode" pitchFamily="34" charset="0"/>
              </a:rPr>
              <a:t>ed i </a:t>
            </a:r>
            <a:r>
              <a:rPr lang="it-IT" sz="1600" b="1" i="1">
                <a:solidFill>
                  <a:srgbClr val="3095B4"/>
                </a:solidFill>
                <a:latin typeface="Lucida Sans Unicode" pitchFamily="34" charset="0"/>
                <a:ea typeface="ヒラギノ角ゴ Pro W3"/>
                <a:cs typeface="Lucida Sans Unicode" pitchFamily="34" charset="0"/>
              </a:rPr>
              <a:t>deliverable</a:t>
            </a:r>
            <a:r>
              <a:rPr lang="it-IT" sz="1600" b="1">
                <a:solidFill>
                  <a:srgbClr val="3095B4"/>
                </a:solidFill>
                <a:latin typeface="Lucida Sans Unicode" pitchFamily="34" charset="0"/>
                <a:ea typeface="ヒラギノ角ゴ Pro W3"/>
                <a:cs typeface="Lucida Sans Unicode" pitchFamily="34" charset="0"/>
              </a:rPr>
              <a:t> </a:t>
            </a:r>
            <a:r>
              <a:rPr lang="it-IT" sz="1600">
                <a:solidFill>
                  <a:srgbClr val="595959"/>
                </a:solidFill>
                <a:latin typeface="Lucida Sans Unicode" pitchFamily="34" charset="0"/>
                <a:ea typeface="ヒラギノ角ゴ Pro W3"/>
                <a:cs typeface="Lucida Sans Unicode" pitchFamily="34" charset="0"/>
              </a:rPr>
              <a:t>previsti.</a:t>
            </a:r>
          </a:p>
        </p:txBody>
      </p:sp>
      <p:pic>
        <p:nvPicPr>
          <p:cNvPr id="108549" name="Picture 26" descr="File:PDCA Cycle.svg">
            <a:hlinkClick r:id="rId3"/>
          </p:cNvPr>
          <p:cNvPicPr>
            <a:picLocks noChangeAspect="1" noChangeArrowheads="1"/>
          </p:cNvPicPr>
          <p:nvPr/>
        </p:nvPicPr>
        <p:blipFill>
          <a:blip r:embed="rId4"/>
          <a:srcRect/>
          <a:stretch>
            <a:fillRect/>
          </a:stretch>
        </p:blipFill>
        <p:spPr bwMode="auto">
          <a:xfrm>
            <a:off x="6959600" y="3225800"/>
            <a:ext cx="2051050" cy="1397000"/>
          </a:xfrm>
          <a:prstGeom prst="rect">
            <a:avLst/>
          </a:prstGeom>
          <a:noFill/>
          <a:ln w="9525">
            <a:noFill/>
            <a:miter lim="800000"/>
            <a:headEnd/>
            <a:tailEnd/>
          </a:ln>
        </p:spPr>
      </p:pic>
      <p:sp>
        <p:nvSpPr>
          <p:cNvPr id="108550" name="Text Box 5"/>
          <p:cNvSpPr txBox="1">
            <a:spLocks noChangeArrowheads="1"/>
          </p:cNvSpPr>
          <p:nvPr/>
        </p:nvSpPr>
        <p:spPr bwMode="auto">
          <a:xfrm>
            <a:off x="565150" y="2660650"/>
            <a:ext cx="6294438" cy="2236788"/>
          </a:xfrm>
          <a:prstGeom prst="rect">
            <a:avLst/>
          </a:prstGeom>
          <a:noFill/>
          <a:ln w="9525">
            <a:noFill/>
            <a:miter lim="800000"/>
            <a:headEnd/>
            <a:tailEnd/>
          </a:ln>
        </p:spPr>
        <p:txBody>
          <a:bodyPr>
            <a:spAutoFit/>
          </a:bodyPr>
          <a:lstStyle/>
          <a:p>
            <a:pPr algn="just">
              <a:lnSpc>
                <a:spcPct val="120000"/>
              </a:lnSpc>
              <a:spcBef>
                <a:spcPts val="600"/>
              </a:spcBef>
            </a:pPr>
            <a:r>
              <a:rPr lang="it-IT" sz="1600">
                <a:solidFill>
                  <a:srgbClr val="595959"/>
                </a:solidFill>
                <a:latin typeface="Lucida Sans Unicode" pitchFamily="34" charset="0"/>
                <a:ea typeface="ヒラギノ角ゴ Pro W3"/>
                <a:cs typeface="Lucida Sans Unicode" pitchFamily="34" charset="0"/>
              </a:rPr>
              <a:t>L’area di conoscenza comprende i processi e le attività necessari ad identificare, definire, combinare, unificare e coordinare i vari processi e le attività di gestione del progetto.</a:t>
            </a:r>
          </a:p>
          <a:p>
            <a:pPr algn="just">
              <a:lnSpc>
                <a:spcPct val="120000"/>
              </a:lnSpc>
              <a:spcBef>
                <a:spcPts val="600"/>
              </a:spcBef>
            </a:pPr>
            <a:r>
              <a:rPr lang="it-IT" sz="1600">
                <a:solidFill>
                  <a:srgbClr val="595959"/>
                </a:solidFill>
                <a:latin typeface="Lucida Sans Unicode" pitchFamily="34" charset="0"/>
                <a:ea typeface="ヒラギノ角ゴ Pro W3"/>
                <a:cs typeface="Lucida Sans Unicode" pitchFamily="34" charset="0"/>
              </a:rPr>
              <a:t>L’</a:t>
            </a:r>
            <a:r>
              <a:rPr lang="it-IT" sz="1600" i="1">
                <a:solidFill>
                  <a:srgbClr val="595959"/>
                </a:solidFill>
                <a:latin typeface="Lucida Sans Unicode" pitchFamily="34" charset="0"/>
                <a:ea typeface="ヒラギノ角ゴ Pro W3"/>
                <a:cs typeface="Lucida Sans Unicode" pitchFamily="34" charset="0"/>
              </a:rPr>
              <a:t>Integration,</a:t>
            </a:r>
            <a:r>
              <a:rPr lang="it-IT" sz="1600">
                <a:solidFill>
                  <a:srgbClr val="595959"/>
                </a:solidFill>
                <a:latin typeface="Lucida Sans Unicode" pitchFamily="34" charset="0"/>
                <a:ea typeface="ヒラギノ角ゴ Pro W3"/>
                <a:cs typeface="Lucida Sans Unicode" pitchFamily="34" charset="0"/>
              </a:rPr>
              <a:t> perno del ciclo “</a:t>
            </a:r>
            <a:r>
              <a:rPr lang="it-IT" sz="1600" b="1">
                <a:solidFill>
                  <a:srgbClr val="3095B4"/>
                </a:solidFill>
                <a:latin typeface="Lucida Sans Unicode" pitchFamily="34" charset="0"/>
                <a:ea typeface="ヒラギノ角ゴ Pro W3"/>
                <a:cs typeface="Lucida Sans Unicode" pitchFamily="34" charset="0"/>
              </a:rPr>
              <a:t>plan-do-check-act</a:t>
            </a:r>
            <a:r>
              <a:rPr lang="it-IT" sz="1600">
                <a:solidFill>
                  <a:srgbClr val="595959"/>
                </a:solidFill>
                <a:latin typeface="Lucida Sans Unicode" pitchFamily="34" charset="0"/>
                <a:ea typeface="ヒラギノ角ゴ Pro W3"/>
                <a:cs typeface="Lucida Sans Unicode" pitchFamily="34" charset="0"/>
              </a:rPr>
              <a:t>” (Shewart/Deming),  assicura che i vari elementi di progetto siano correttamente coordinati.</a:t>
            </a:r>
          </a:p>
        </p:txBody>
      </p:sp>
      <p:sp>
        <p:nvSpPr>
          <p:cNvPr id="108551"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8552"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08553"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8554"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8555"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52"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3"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4"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5"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8560"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57"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643D374-99CE-430D-9186-1A970850AA7C}" type="slidenum">
              <a:rPr lang="fr-FR" smtClean="0">
                <a:latin typeface="Lucida Sans" pitchFamily="34" charset="0"/>
                <a:cs typeface="Arial" charset="0"/>
              </a:rPr>
              <a:pPr fontAlgn="base">
                <a:spcBef>
                  <a:spcPct val="0"/>
                </a:spcBef>
                <a:spcAft>
                  <a:spcPct val="0"/>
                </a:spcAft>
              </a:pPr>
              <a:t>28</a:t>
            </a:fld>
            <a:endParaRPr lang="fr-FR" smtClean="0">
              <a:latin typeface="Lucida Sans" pitchFamily="34" charset="0"/>
              <a:cs typeface="Arial" charset="0"/>
            </a:endParaRPr>
          </a:p>
        </p:txBody>
      </p:sp>
      <p:sp>
        <p:nvSpPr>
          <p:cNvPr id="109570"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Scope Management</a:t>
            </a:r>
          </a:p>
        </p:txBody>
      </p:sp>
      <p:sp>
        <p:nvSpPr>
          <p:cNvPr id="30" name="Text Box 5"/>
          <p:cNvSpPr txBox="1">
            <a:spLocks noChangeArrowheads="1"/>
          </p:cNvSpPr>
          <p:nvPr/>
        </p:nvSpPr>
        <p:spPr bwMode="auto">
          <a:xfrm>
            <a:off x="209550" y="2814638"/>
            <a:ext cx="8715375" cy="3810000"/>
          </a:xfrm>
          <a:prstGeom prst="rect">
            <a:avLst/>
          </a:prstGeom>
          <a:noFill/>
          <a:ln w="9525">
            <a:noFill/>
            <a:miter lim="800000"/>
            <a:headEnd/>
            <a:tailEnd/>
          </a:ln>
        </p:spPr>
        <p:txBody>
          <a:bodyPr>
            <a:spAutoFit/>
          </a:bodyPr>
          <a:lstStyle/>
          <a:p>
            <a:pPr algn="just" fontAlgn="auto">
              <a:spcBef>
                <a:spcPts val="600"/>
              </a:spcBef>
              <a:spcAft>
                <a:spcPts val="300"/>
              </a:spcAft>
              <a:defRPr/>
            </a:pPr>
            <a:r>
              <a:rPr lang="it-IT" sz="1600" dirty="0">
                <a:solidFill>
                  <a:srgbClr val="595959"/>
                </a:solidFill>
                <a:latin typeface="Lucida Sans Unicode"/>
                <a:cs typeface="Arial" pitchFamily="34" charset="0"/>
              </a:rPr>
              <a:t>Lo </a:t>
            </a:r>
            <a:r>
              <a:rPr lang="it-IT" sz="1600" i="1" dirty="0">
                <a:solidFill>
                  <a:srgbClr val="595959"/>
                </a:solidFill>
                <a:latin typeface="Lucida Sans Unicode"/>
                <a:cs typeface="Arial" pitchFamily="34" charset="0"/>
              </a:rPr>
              <a:t>Scope Management</a:t>
            </a:r>
            <a:r>
              <a:rPr lang="it-IT" sz="1600" dirty="0">
                <a:solidFill>
                  <a:srgbClr val="595959"/>
                </a:solidFill>
                <a:latin typeface="Lucida Sans Unicode"/>
                <a:cs typeface="Arial" pitchFamily="34" charset="0"/>
              </a:rPr>
              <a:t> comprende i processi necessari per assicurare che il progetto </a:t>
            </a:r>
            <a:r>
              <a:rPr lang="it-IT" sz="1600" dirty="0">
                <a:solidFill>
                  <a:srgbClr val="595959"/>
                </a:solidFill>
                <a:latin typeface="Lucida Sans Unicode"/>
                <a:cs typeface="Arial" pitchFamily="34" charset="0"/>
              </a:rPr>
              <a:t>fornisca </a:t>
            </a:r>
            <a:r>
              <a:rPr lang="it-IT" sz="1600" b="1" dirty="0">
                <a:solidFill>
                  <a:srgbClr val="3095B4"/>
                </a:solidFill>
                <a:latin typeface="Lucida Sans Unicode"/>
                <a:cs typeface="Arial" pitchFamily="34" charset="0"/>
              </a:rPr>
              <a:t>tutto </a:t>
            </a:r>
            <a:r>
              <a:rPr lang="it-IT" sz="1600" b="1" dirty="0">
                <a:solidFill>
                  <a:srgbClr val="3095B4"/>
                </a:solidFill>
                <a:latin typeface="Lucida Sans Unicode"/>
                <a:cs typeface="Arial" pitchFamily="34" charset="0"/>
              </a:rPr>
              <a:t>e solo il </a:t>
            </a:r>
            <a:r>
              <a:rPr lang="it-IT" sz="1600" b="1" dirty="0">
                <a:solidFill>
                  <a:srgbClr val="3095B4"/>
                </a:solidFill>
                <a:latin typeface="Lucida Sans Unicode"/>
                <a:cs typeface="Arial" pitchFamily="34" charset="0"/>
              </a:rPr>
              <a:t>prodotto/servizio richiesto</a:t>
            </a:r>
            <a:r>
              <a:rPr lang="it-IT" sz="1600" dirty="0">
                <a:solidFill>
                  <a:srgbClr val="595959"/>
                </a:solidFill>
                <a:latin typeface="Lucida Sans Unicode"/>
                <a:cs typeface="Arial" pitchFamily="34" charset="0"/>
              </a:rPr>
              <a:t>. È </a:t>
            </a:r>
            <a:r>
              <a:rPr lang="it-IT" sz="1600" dirty="0">
                <a:solidFill>
                  <a:srgbClr val="595959"/>
                </a:solidFill>
                <a:latin typeface="Lucida Sans Unicode"/>
                <a:cs typeface="Arial" pitchFamily="34" charset="0"/>
              </a:rPr>
              <a:t>costituito da</a:t>
            </a:r>
            <a:r>
              <a:rPr lang="it-IT" sz="1600" dirty="0">
                <a:solidFill>
                  <a:srgbClr val="595959"/>
                </a:solidFill>
                <a:latin typeface="Lucida Sans Unicode"/>
                <a:cs typeface="Arial" pitchFamily="34" charset="0"/>
              </a:rPr>
              <a:t>:</a:t>
            </a:r>
          </a:p>
          <a:p>
            <a:pPr marL="361950" indent="-285750" algn="just" fontAlgn="auto">
              <a:spcBef>
                <a:spcPts val="300"/>
              </a:spcBef>
              <a:spcAft>
                <a:spcPts val="0"/>
              </a:spcAft>
              <a:buFont typeface="Wingdings" panose="05000000000000000000" pitchFamily="2" charset="2"/>
              <a:buChar char="§"/>
              <a:defRPr/>
            </a:pPr>
            <a:r>
              <a:rPr lang="it-IT" sz="1600" b="1" dirty="0">
                <a:solidFill>
                  <a:srgbClr val="3095B4"/>
                </a:solidFill>
                <a:latin typeface="Lucida Sans Unicode"/>
                <a:cs typeface="Arial" pitchFamily="34" charset="0"/>
              </a:rPr>
              <a:t>Pianificare </a:t>
            </a:r>
            <a:r>
              <a:rPr lang="it-IT" sz="1600" b="1" dirty="0">
                <a:solidFill>
                  <a:srgbClr val="3095B4"/>
                </a:solidFill>
                <a:latin typeface="Lucida Sans Unicode"/>
                <a:cs typeface="Arial" pitchFamily="34" charset="0"/>
              </a:rPr>
              <a:t>la gestione </a:t>
            </a:r>
            <a:r>
              <a:rPr lang="it-IT" sz="1600" b="1" dirty="0">
                <a:solidFill>
                  <a:srgbClr val="3095B4"/>
                </a:solidFill>
                <a:latin typeface="Lucida Sans Unicode"/>
                <a:cs typeface="Arial" pitchFamily="34" charset="0"/>
              </a:rPr>
              <a:t>dell’ambito</a:t>
            </a:r>
            <a:r>
              <a:rPr lang="it-IT" sz="1600" dirty="0">
                <a:solidFill>
                  <a:srgbClr val="3095B4"/>
                </a:solidFill>
                <a:latin typeface="Lucida Sans Unicode"/>
                <a:cs typeface="Arial" pitchFamily="34" charset="0"/>
              </a:rPr>
              <a:t> </a:t>
            </a:r>
            <a:r>
              <a:rPr lang="it-IT" sz="1600" dirty="0">
                <a:solidFill>
                  <a:srgbClr val="595959"/>
                </a:solidFill>
                <a:latin typeface="Lucida Sans Unicode"/>
                <a:cs typeface="Arial" pitchFamily="34" charset="0"/>
              </a:rPr>
              <a:t>- dettaglia le modalità con cui </a:t>
            </a:r>
            <a:r>
              <a:rPr lang="it-IT" sz="1600" dirty="0">
                <a:solidFill>
                  <a:srgbClr val="595959"/>
                </a:solidFill>
                <a:latin typeface="Lucida Sans Unicode"/>
                <a:cs typeface="Arial" pitchFamily="34" charset="0"/>
              </a:rPr>
              <a:t>sarà gestito l’ambito di progetto e quali template saranno utilizzati. Formalizza anche la gestione delle </a:t>
            </a:r>
            <a:r>
              <a:rPr lang="it-IT" sz="1600" dirty="0">
                <a:solidFill>
                  <a:srgbClr val="595959"/>
                </a:solidFill>
                <a:latin typeface="Lucida Sans Unicode"/>
                <a:cs typeface="Arial" pitchFamily="34" charset="0"/>
              </a:rPr>
              <a:t>richieste di modifica di ambito [</a:t>
            </a:r>
            <a:r>
              <a:rPr lang="it-IT" sz="1600" i="1" dirty="0">
                <a:solidFill>
                  <a:srgbClr val="595959"/>
                </a:solidFill>
                <a:latin typeface="Lucida Sans Unicode"/>
                <a:cs typeface="Arial" pitchFamily="34" charset="0"/>
              </a:rPr>
              <a:t>Scope Change </a:t>
            </a:r>
            <a:r>
              <a:rPr lang="it-IT" sz="1600" i="1" dirty="0">
                <a:solidFill>
                  <a:srgbClr val="595959"/>
                </a:solidFill>
                <a:latin typeface="Lucida Sans Unicode"/>
                <a:cs typeface="Arial" pitchFamily="34" charset="0"/>
              </a:rPr>
              <a:t>Request </a:t>
            </a:r>
            <a:r>
              <a:rPr lang="it-IT" sz="1600" dirty="0">
                <a:solidFill>
                  <a:srgbClr val="595959"/>
                </a:solidFill>
                <a:latin typeface="Lucida Sans Unicode"/>
                <a:cs typeface="Arial" pitchFamily="34" charset="0"/>
              </a:rPr>
              <a:t>]</a:t>
            </a:r>
            <a:endParaRPr lang="it-IT" sz="1600" dirty="0">
              <a:solidFill>
                <a:srgbClr val="595959"/>
              </a:solidFill>
              <a:latin typeface="Lucida Sans Unicode"/>
              <a:cs typeface="Arial" pitchFamily="34" charset="0"/>
            </a:endParaRPr>
          </a:p>
          <a:p>
            <a:pPr marL="361950" indent="-285750" algn="just" fontAlgn="auto">
              <a:spcBef>
                <a:spcPts val="300"/>
              </a:spcBef>
              <a:spcAft>
                <a:spcPts val="0"/>
              </a:spcAft>
              <a:buFont typeface="Wingdings" panose="05000000000000000000" pitchFamily="2" charset="2"/>
              <a:buChar char="§"/>
              <a:defRPr/>
            </a:pPr>
            <a:r>
              <a:rPr lang="it-IT" sz="1600" b="1" dirty="0">
                <a:solidFill>
                  <a:srgbClr val="3095B4"/>
                </a:solidFill>
                <a:latin typeface="Lucida Sans Unicode"/>
                <a:cs typeface="Arial" pitchFamily="34" charset="0"/>
              </a:rPr>
              <a:t>Raccolta dei </a:t>
            </a:r>
            <a:r>
              <a:rPr lang="it-IT" sz="1600" b="1" dirty="0">
                <a:solidFill>
                  <a:srgbClr val="3095B4"/>
                </a:solidFill>
                <a:latin typeface="Lucida Sans Unicode"/>
                <a:cs typeface="Arial" pitchFamily="34" charset="0"/>
              </a:rPr>
              <a:t>requisiti</a:t>
            </a:r>
            <a:r>
              <a:rPr lang="it-IT" sz="1600" dirty="0">
                <a:solidFill>
                  <a:srgbClr val="3095B4"/>
                </a:solidFill>
                <a:latin typeface="Lucida Sans Unicode"/>
                <a:cs typeface="Arial" pitchFamily="34" charset="0"/>
              </a:rPr>
              <a:t> </a:t>
            </a:r>
            <a:r>
              <a:rPr lang="it-IT" sz="1600" dirty="0">
                <a:solidFill>
                  <a:srgbClr val="595959"/>
                </a:solidFill>
                <a:latin typeface="Lucida Sans Unicode"/>
                <a:cs typeface="Arial" pitchFamily="34" charset="0"/>
              </a:rPr>
              <a:t>– definisce  </a:t>
            </a:r>
            <a:r>
              <a:rPr lang="it-IT" sz="1600" dirty="0">
                <a:solidFill>
                  <a:srgbClr val="595959"/>
                </a:solidFill>
                <a:latin typeface="Lucida Sans Unicode"/>
                <a:cs typeface="Arial" pitchFamily="34" charset="0"/>
              </a:rPr>
              <a:t>e </a:t>
            </a:r>
            <a:r>
              <a:rPr lang="it-IT" sz="1600" dirty="0">
                <a:solidFill>
                  <a:srgbClr val="595959"/>
                </a:solidFill>
                <a:latin typeface="Lucida Sans Unicode"/>
                <a:cs typeface="Arial" pitchFamily="34" charset="0"/>
              </a:rPr>
              <a:t>documenta i requisiti  degli Stakeholder</a:t>
            </a:r>
            <a:endParaRPr lang="it-IT" sz="1600" dirty="0">
              <a:solidFill>
                <a:srgbClr val="595959"/>
              </a:solidFill>
              <a:latin typeface="Lucida Sans Unicode"/>
              <a:cs typeface="Arial" pitchFamily="34" charset="0"/>
            </a:endParaRPr>
          </a:p>
          <a:p>
            <a:pPr marL="361950" indent="-285750" algn="just" fontAlgn="auto">
              <a:spcBef>
                <a:spcPts val="300"/>
              </a:spcBef>
              <a:spcAft>
                <a:spcPts val="0"/>
              </a:spcAft>
              <a:buFont typeface="Wingdings" panose="05000000000000000000" pitchFamily="2" charset="2"/>
              <a:buChar char="§"/>
              <a:defRPr/>
            </a:pPr>
            <a:r>
              <a:rPr lang="it-IT" sz="1600" b="1" dirty="0">
                <a:solidFill>
                  <a:srgbClr val="3095B4"/>
                </a:solidFill>
                <a:latin typeface="Lucida Sans Unicode"/>
                <a:cs typeface="Arial" pitchFamily="34" charset="0"/>
              </a:rPr>
              <a:t>Definizione </a:t>
            </a:r>
            <a:r>
              <a:rPr lang="it-IT" sz="1600" b="1" dirty="0">
                <a:solidFill>
                  <a:srgbClr val="3095B4"/>
                </a:solidFill>
                <a:latin typeface="Lucida Sans Unicode"/>
                <a:cs typeface="Arial" pitchFamily="34" charset="0"/>
              </a:rPr>
              <a:t>dell'ambito </a:t>
            </a:r>
            <a:r>
              <a:rPr lang="it-IT" sz="1600" dirty="0">
                <a:solidFill>
                  <a:srgbClr val="595959"/>
                </a:solidFill>
                <a:latin typeface="Lucida Sans Unicode"/>
                <a:cs typeface="Arial" pitchFamily="34" charset="0"/>
              </a:rPr>
              <a:t>– sviluppa, nel dettaglio,  il </a:t>
            </a:r>
            <a:r>
              <a:rPr lang="it-IT" sz="1600" dirty="0">
                <a:solidFill>
                  <a:srgbClr val="595959"/>
                </a:solidFill>
                <a:latin typeface="Lucida Sans Unicode"/>
                <a:cs typeface="Arial" pitchFamily="34" charset="0"/>
              </a:rPr>
              <a:t>project </a:t>
            </a:r>
            <a:r>
              <a:rPr lang="it-IT" sz="1600" dirty="0">
                <a:solidFill>
                  <a:srgbClr val="595959"/>
                </a:solidFill>
                <a:latin typeface="Lucida Sans Unicode"/>
                <a:cs typeface="Arial" pitchFamily="34" charset="0"/>
              </a:rPr>
              <a:t>scope</a:t>
            </a:r>
            <a:endParaRPr lang="it-IT" sz="1600" dirty="0">
              <a:solidFill>
                <a:srgbClr val="595959"/>
              </a:solidFill>
              <a:latin typeface="Lucida Sans Unicode"/>
              <a:cs typeface="Arial" pitchFamily="34" charset="0"/>
            </a:endParaRPr>
          </a:p>
          <a:p>
            <a:pPr marL="361950" indent="-285750" algn="just" fontAlgn="auto">
              <a:spcBef>
                <a:spcPts val="300"/>
              </a:spcBef>
              <a:spcAft>
                <a:spcPts val="0"/>
              </a:spcAft>
              <a:buFont typeface="Wingdings" panose="05000000000000000000" pitchFamily="2" charset="2"/>
              <a:buChar char="§"/>
              <a:defRPr/>
            </a:pPr>
            <a:r>
              <a:rPr lang="it-IT" sz="1600" b="1" dirty="0">
                <a:solidFill>
                  <a:srgbClr val="3095B4"/>
                </a:solidFill>
                <a:latin typeface="Lucida Sans Unicode"/>
                <a:cs typeface="Arial" pitchFamily="34" charset="0"/>
              </a:rPr>
              <a:t>Creazione della </a:t>
            </a:r>
            <a:r>
              <a:rPr lang="it-IT" sz="1600" b="1" dirty="0">
                <a:solidFill>
                  <a:srgbClr val="3095B4"/>
                </a:solidFill>
                <a:latin typeface="Lucida Sans Unicode"/>
                <a:cs typeface="Arial" pitchFamily="34" charset="0"/>
              </a:rPr>
              <a:t>WBS</a:t>
            </a:r>
            <a:r>
              <a:rPr lang="it-IT" sz="1600" dirty="0">
                <a:solidFill>
                  <a:srgbClr val="3095B4"/>
                </a:solidFill>
                <a:latin typeface="Lucida Sans Unicode"/>
                <a:cs typeface="Arial" pitchFamily="34" charset="0"/>
              </a:rPr>
              <a:t> </a:t>
            </a:r>
            <a:r>
              <a:rPr lang="it-IT" sz="1600" dirty="0">
                <a:solidFill>
                  <a:srgbClr val="595959"/>
                </a:solidFill>
                <a:latin typeface="Lucida Sans Unicode"/>
                <a:cs typeface="Arial" pitchFamily="34" charset="0"/>
              </a:rPr>
              <a:t>- scompone i </a:t>
            </a:r>
            <a:r>
              <a:rPr lang="it-IT" sz="1600" dirty="0">
                <a:solidFill>
                  <a:srgbClr val="595959"/>
                </a:solidFill>
                <a:latin typeface="Lucida Sans Unicode"/>
                <a:cs typeface="Arial" pitchFamily="34" charset="0"/>
              </a:rPr>
              <a:t>deliverable di progetto in </a:t>
            </a:r>
            <a:r>
              <a:rPr lang="it-IT" sz="1600" dirty="0">
                <a:solidFill>
                  <a:srgbClr val="595959"/>
                </a:solidFill>
                <a:latin typeface="Lucida Sans Unicode"/>
                <a:cs typeface="Arial" pitchFamily="34" charset="0"/>
              </a:rPr>
              <a:t>componenti più piccole</a:t>
            </a:r>
            <a:endParaRPr lang="it-IT" sz="1600" dirty="0">
              <a:solidFill>
                <a:srgbClr val="595959"/>
              </a:solidFill>
              <a:latin typeface="Lucida Sans Unicode"/>
              <a:cs typeface="Arial" pitchFamily="34" charset="0"/>
            </a:endParaRPr>
          </a:p>
          <a:p>
            <a:pPr marL="361950" indent="-285750" algn="just" fontAlgn="auto">
              <a:spcBef>
                <a:spcPts val="300"/>
              </a:spcBef>
              <a:spcAft>
                <a:spcPts val="0"/>
              </a:spcAft>
              <a:buFont typeface="Wingdings" panose="05000000000000000000" pitchFamily="2" charset="2"/>
              <a:buChar char="§"/>
              <a:defRPr/>
            </a:pPr>
            <a:r>
              <a:rPr lang="it-IT" sz="1600" b="1" dirty="0">
                <a:solidFill>
                  <a:srgbClr val="3095B4"/>
                </a:solidFill>
                <a:latin typeface="Lucida Sans Unicode"/>
                <a:cs typeface="Arial" pitchFamily="34" charset="0"/>
              </a:rPr>
              <a:t>Validazione dell'ambito</a:t>
            </a:r>
            <a:r>
              <a:rPr lang="it-IT" sz="1600" dirty="0">
                <a:solidFill>
                  <a:srgbClr val="3095B4"/>
                </a:solidFill>
                <a:latin typeface="Lucida Sans Unicode"/>
                <a:cs typeface="Arial" pitchFamily="34" charset="0"/>
              </a:rPr>
              <a:t> </a:t>
            </a:r>
            <a:r>
              <a:rPr lang="it-IT" sz="1600" dirty="0">
                <a:solidFill>
                  <a:srgbClr val="595959"/>
                </a:solidFill>
                <a:latin typeface="Lucida Sans Unicode"/>
                <a:cs typeface="Arial" pitchFamily="34" charset="0"/>
              </a:rPr>
              <a:t>– formalizza l'accettazione </a:t>
            </a:r>
            <a:r>
              <a:rPr lang="it-IT" sz="1600" dirty="0">
                <a:solidFill>
                  <a:srgbClr val="595959"/>
                </a:solidFill>
                <a:latin typeface="Lucida Sans Unicode"/>
                <a:cs typeface="Arial" pitchFamily="34" charset="0"/>
              </a:rPr>
              <a:t>del completamento dei deliverable di </a:t>
            </a:r>
            <a:r>
              <a:rPr lang="it-IT" sz="1600" dirty="0">
                <a:solidFill>
                  <a:srgbClr val="595959"/>
                </a:solidFill>
                <a:latin typeface="Lucida Sans Unicode"/>
                <a:cs typeface="Arial" pitchFamily="34" charset="0"/>
              </a:rPr>
              <a:t>progetto</a:t>
            </a:r>
            <a:endParaRPr lang="it-IT" sz="1600" dirty="0">
              <a:solidFill>
                <a:srgbClr val="595959"/>
              </a:solidFill>
              <a:latin typeface="Lucida Sans Unicode"/>
              <a:cs typeface="Arial" pitchFamily="34" charset="0"/>
            </a:endParaRPr>
          </a:p>
          <a:p>
            <a:pPr marL="361950" indent="-285750" algn="just" fontAlgn="auto">
              <a:spcBef>
                <a:spcPts val="300"/>
              </a:spcBef>
              <a:spcAft>
                <a:spcPts val="0"/>
              </a:spcAft>
              <a:buFont typeface="Wingdings" panose="05000000000000000000" pitchFamily="2" charset="2"/>
              <a:buChar char="§"/>
              <a:defRPr/>
            </a:pPr>
            <a:r>
              <a:rPr lang="it-IT" sz="1600" b="1" dirty="0">
                <a:solidFill>
                  <a:srgbClr val="3095B4"/>
                </a:solidFill>
                <a:latin typeface="Lucida Sans Unicode"/>
                <a:cs typeface="Arial" pitchFamily="34" charset="0"/>
              </a:rPr>
              <a:t>Controllo </a:t>
            </a:r>
            <a:r>
              <a:rPr lang="it-IT" sz="1600" b="1" dirty="0">
                <a:solidFill>
                  <a:srgbClr val="3095B4"/>
                </a:solidFill>
                <a:latin typeface="Lucida Sans Unicode"/>
                <a:cs typeface="Arial" pitchFamily="34" charset="0"/>
              </a:rPr>
              <a:t>dell'ambito</a:t>
            </a:r>
            <a:r>
              <a:rPr lang="it-IT" sz="1600" dirty="0">
                <a:solidFill>
                  <a:srgbClr val="3095B4"/>
                </a:solidFill>
                <a:latin typeface="Lucida Sans Unicode"/>
                <a:cs typeface="Arial" pitchFamily="34" charset="0"/>
              </a:rPr>
              <a:t> </a:t>
            </a:r>
            <a:r>
              <a:rPr lang="it-IT" sz="1600" dirty="0">
                <a:solidFill>
                  <a:srgbClr val="595959"/>
                </a:solidFill>
                <a:latin typeface="Lucida Sans Unicode"/>
                <a:cs typeface="Arial" pitchFamily="34" charset="0"/>
              </a:rPr>
              <a:t>-  monitora le </a:t>
            </a:r>
            <a:r>
              <a:rPr lang="it-IT" sz="1600" dirty="0">
                <a:solidFill>
                  <a:srgbClr val="595959"/>
                </a:solidFill>
                <a:latin typeface="Lucida Sans Unicode"/>
                <a:cs typeface="Arial" pitchFamily="34" charset="0"/>
              </a:rPr>
              <a:t>specifiche di prodotto </a:t>
            </a:r>
            <a:r>
              <a:rPr lang="it-IT" sz="1600" dirty="0">
                <a:solidFill>
                  <a:srgbClr val="595959"/>
                </a:solidFill>
                <a:latin typeface="Lucida Sans Unicode"/>
                <a:cs typeface="Arial" pitchFamily="34" charset="0"/>
              </a:rPr>
              <a:t>(</a:t>
            </a:r>
            <a:r>
              <a:rPr lang="it-IT" sz="1600" i="1" dirty="0">
                <a:solidFill>
                  <a:srgbClr val="595959"/>
                </a:solidFill>
                <a:latin typeface="Lucida Sans Unicode"/>
                <a:cs typeface="Arial" pitchFamily="34" charset="0"/>
              </a:rPr>
              <a:t>P</a:t>
            </a:r>
            <a:r>
              <a:rPr lang="it-IT" sz="1600" i="1" dirty="0">
                <a:solidFill>
                  <a:srgbClr val="595959"/>
                </a:solidFill>
                <a:latin typeface="Lucida Sans Unicode"/>
                <a:cs typeface="Arial" pitchFamily="34" charset="0"/>
              </a:rPr>
              <a:t>roduct Scope</a:t>
            </a:r>
            <a:r>
              <a:rPr lang="it-IT" sz="1600" dirty="0">
                <a:solidFill>
                  <a:srgbClr val="595959"/>
                </a:solidFill>
                <a:latin typeface="Lucida Sans Unicode"/>
                <a:cs typeface="Arial" pitchFamily="34" charset="0"/>
              </a:rPr>
              <a:t>) e dell‘ambito di progetto </a:t>
            </a:r>
            <a:r>
              <a:rPr lang="it-IT" sz="1600" dirty="0">
                <a:solidFill>
                  <a:srgbClr val="595959"/>
                </a:solidFill>
                <a:latin typeface="Lucida Sans Unicode"/>
                <a:cs typeface="Arial" pitchFamily="34" charset="0"/>
              </a:rPr>
              <a:t>(</a:t>
            </a:r>
            <a:r>
              <a:rPr lang="it-IT" sz="1600" i="1" dirty="0">
                <a:solidFill>
                  <a:srgbClr val="595959"/>
                </a:solidFill>
                <a:latin typeface="Lucida Sans Unicode"/>
                <a:cs typeface="Arial" pitchFamily="34" charset="0"/>
              </a:rPr>
              <a:t>Project Scope</a:t>
            </a:r>
            <a:r>
              <a:rPr lang="it-IT" sz="1600" dirty="0">
                <a:solidFill>
                  <a:srgbClr val="595959"/>
                </a:solidFill>
                <a:latin typeface="Lucida Sans Unicode"/>
                <a:cs typeface="Arial" pitchFamily="34" charset="0"/>
              </a:rPr>
              <a:t>), </a:t>
            </a:r>
            <a:r>
              <a:rPr lang="it-IT" sz="1600" dirty="0">
                <a:solidFill>
                  <a:srgbClr val="595959"/>
                </a:solidFill>
                <a:latin typeface="Lucida Sans Unicode"/>
                <a:cs typeface="Arial" pitchFamily="34" charset="0"/>
              </a:rPr>
              <a:t>gestisce le </a:t>
            </a:r>
            <a:r>
              <a:rPr lang="it-IT" sz="1600" dirty="0">
                <a:solidFill>
                  <a:srgbClr val="595959"/>
                </a:solidFill>
                <a:latin typeface="Lucida Sans Unicode"/>
                <a:cs typeface="Arial" pitchFamily="34" charset="0"/>
              </a:rPr>
              <a:t>modifiche rispetto al </a:t>
            </a:r>
            <a:r>
              <a:rPr lang="it-IT" sz="1600" i="1" dirty="0">
                <a:solidFill>
                  <a:srgbClr val="595959"/>
                </a:solidFill>
                <a:latin typeface="Lucida Sans Unicode"/>
                <a:cs typeface="Arial" pitchFamily="34" charset="0"/>
              </a:rPr>
              <a:t>Project Scope Baseline</a:t>
            </a:r>
            <a:endParaRPr lang="it-IT" sz="1600" dirty="0">
              <a:solidFill>
                <a:srgbClr val="595959"/>
              </a:solidFill>
              <a:latin typeface="Lucida Sans Unicode"/>
              <a:cs typeface="Arial" pitchFamily="34" charset="0"/>
            </a:endParaRPr>
          </a:p>
        </p:txBody>
      </p:sp>
      <p:grpSp>
        <p:nvGrpSpPr>
          <p:cNvPr id="109572" name="Gruppo 30"/>
          <p:cNvGrpSpPr>
            <a:grpSpLocks/>
          </p:cNvGrpSpPr>
          <p:nvPr/>
        </p:nvGrpSpPr>
        <p:grpSpPr bwMode="auto">
          <a:xfrm>
            <a:off x="209550" y="1409700"/>
            <a:ext cx="8724900" cy="1320800"/>
            <a:chOff x="190500" y="1312142"/>
            <a:chExt cx="8724900" cy="1320800"/>
          </a:xfrm>
        </p:grpSpPr>
        <p:sp>
          <p:nvSpPr>
            <p:cNvPr id="32" name="AutoShape 5"/>
            <p:cNvSpPr>
              <a:spLocks noChangeArrowheads="1"/>
            </p:cNvSpPr>
            <p:nvPr>
              <p:custDataLst>
                <p:tags r:id="rId1"/>
              </p:custDataLst>
            </p:nvPr>
          </p:nvSpPr>
          <p:spPr bwMode="auto">
            <a:xfrm>
              <a:off x="190500" y="1388342"/>
              <a:ext cx="8724900" cy="1198563"/>
            </a:xfrm>
            <a:prstGeom prst="roundRect">
              <a:avLst>
                <a:gd name="adj" fmla="val 17949"/>
              </a:avLst>
            </a:prstGeom>
            <a:solidFill>
              <a:srgbClr val="3095B4"/>
            </a:solidFill>
            <a:ln w="9525">
              <a:noFill/>
              <a:round/>
              <a:headEnd/>
              <a:tailEnd/>
            </a:ln>
          </p:spPr>
          <p:txBody>
            <a:bodyPr wrap="none" anchor="ctr"/>
            <a:lstStyle/>
            <a:p>
              <a:pPr algn="ctr" defTabSz="914400" eaLnBrk="0" fontAlgn="auto" hangingPunct="0">
                <a:spcBef>
                  <a:spcPts val="0"/>
                </a:spcBef>
                <a:spcAft>
                  <a:spcPts val="0"/>
                </a:spcAft>
                <a:defRPr/>
              </a:pPr>
              <a:endParaRPr lang="de-DE" b="1" kern="0" dirty="0">
                <a:solidFill>
                  <a:prstClr val="white"/>
                </a:solidFill>
                <a:latin typeface="Lucida Sans Unicode"/>
                <a:cs typeface="+mn-cs"/>
              </a:endParaRPr>
            </a:p>
          </p:txBody>
        </p:sp>
        <p:cxnSp>
          <p:nvCxnSpPr>
            <p:cNvPr id="109585" name="Connettore 1 68"/>
            <p:cNvCxnSpPr>
              <a:cxnSpLocks noChangeShapeType="1"/>
            </p:cNvCxnSpPr>
            <p:nvPr/>
          </p:nvCxnSpPr>
          <p:spPr bwMode="auto">
            <a:xfrm rot="5400000">
              <a:off x="258808" y="1978897"/>
              <a:ext cx="1182687" cy="1587"/>
            </a:xfrm>
            <a:prstGeom prst="line">
              <a:avLst/>
            </a:prstGeom>
            <a:noFill/>
            <a:ln w="3175" algn="ctr">
              <a:solidFill>
                <a:srgbClr val="595959"/>
              </a:solidFill>
              <a:round/>
              <a:headEnd/>
              <a:tailEnd/>
            </a:ln>
          </p:spPr>
        </p:cxnSp>
        <p:grpSp>
          <p:nvGrpSpPr>
            <p:cNvPr id="34" name="Gruppo 39"/>
            <p:cNvGrpSpPr/>
            <p:nvPr/>
          </p:nvGrpSpPr>
          <p:grpSpPr>
            <a:xfrm>
              <a:off x="3705766" y="1546856"/>
              <a:ext cx="1188000" cy="828000"/>
              <a:chOff x="970672" y="1659988"/>
              <a:chExt cx="1674055" cy="828000"/>
            </a:xfrm>
            <a:solidFill>
              <a:srgbClr val="66FF33"/>
            </a:solidFill>
            <a:effectLst/>
          </p:grpSpPr>
          <p:sp>
            <p:nvSpPr>
              <p:cNvPr id="51" name="Rettangolo 50"/>
              <p:cNvSpPr/>
              <p:nvPr/>
            </p:nvSpPr>
            <p:spPr bwMode="auto">
              <a:xfrm>
                <a:off x="970672" y="1659988"/>
                <a:ext cx="1674055" cy="828000"/>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52" name="CasellaDiTesto 51"/>
              <p:cNvSpPr txBox="1"/>
              <p:nvPr/>
            </p:nvSpPr>
            <p:spPr>
              <a:xfrm>
                <a:off x="993826" y="1912143"/>
                <a:ext cx="1631851" cy="276999"/>
              </a:xfrm>
              <a:prstGeom prst="rect">
                <a:avLst/>
              </a:prstGeom>
              <a:solidFill>
                <a:srgbClr val="FFFF00"/>
              </a:solid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Define scope</a:t>
                </a:r>
              </a:p>
            </p:txBody>
          </p:sp>
        </p:grpSp>
        <p:grpSp>
          <p:nvGrpSpPr>
            <p:cNvPr id="35" name="Gruppo 42"/>
            <p:cNvGrpSpPr/>
            <p:nvPr/>
          </p:nvGrpSpPr>
          <p:grpSpPr>
            <a:xfrm>
              <a:off x="4997118" y="1546856"/>
              <a:ext cx="1188000" cy="828000"/>
              <a:chOff x="970672" y="1659988"/>
              <a:chExt cx="1674055" cy="828000"/>
            </a:xfrm>
            <a:solidFill>
              <a:srgbClr val="66FF33"/>
            </a:solidFill>
            <a:effectLst/>
          </p:grpSpPr>
          <p:sp>
            <p:nvSpPr>
              <p:cNvPr id="49" name="Rettangolo 48"/>
              <p:cNvSpPr/>
              <p:nvPr/>
            </p:nvSpPr>
            <p:spPr bwMode="auto">
              <a:xfrm>
                <a:off x="970672" y="1659988"/>
                <a:ext cx="1674055" cy="828000"/>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50" name="CasellaDiTesto 49"/>
              <p:cNvSpPr txBox="1"/>
              <p:nvPr/>
            </p:nvSpPr>
            <p:spPr>
              <a:xfrm>
                <a:off x="993826" y="1826937"/>
                <a:ext cx="1631851" cy="461665"/>
              </a:xfrm>
              <a:prstGeom prst="rect">
                <a:avLst/>
              </a:prstGeom>
              <a:solidFill>
                <a:srgbClr val="FFFF00"/>
              </a:solidFill>
            </p:spPr>
            <p:txBody>
              <a:bodyPr>
                <a:spAutoFit/>
              </a:bodyPr>
              <a:lstStyle/>
              <a:p>
                <a:pPr algn="ctr" defTabSz="914400" fontAlgn="auto">
                  <a:spcBef>
                    <a:spcPts val="0"/>
                  </a:spcBef>
                  <a:spcAft>
                    <a:spcPts val="0"/>
                  </a:spcAft>
                  <a:defRPr/>
                </a:pPr>
                <a:r>
                  <a:rPr lang="it-IT" sz="1200" kern="0" cap="all" dirty="0">
                    <a:solidFill>
                      <a:srgbClr val="0000FF"/>
                    </a:solidFill>
                    <a:cs typeface="+mn-cs"/>
                  </a:rPr>
                  <a:t>CREATE WBS</a:t>
                </a:r>
              </a:p>
            </p:txBody>
          </p:sp>
        </p:grpSp>
        <p:grpSp>
          <p:nvGrpSpPr>
            <p:cNvPr id="36" name="Gruppo 45"/>
            <p:cNvGrpSpPr/>
            <p:nvPr/>
          </p:nvGrpSpPr>
          <p:grpSpPr>
            <a:xfrm>
              <a:off x="6274393" y="1546856"/>
              <a:ext cx="1188000" cy="828000"/>
              <a:chOff x="970672" y="1659988"/>
              <a:chExt cx="1898413" cy="828000"/>
            </a:xfrm>
            <a:solidFill>
              <a:srgbClr val="66FFFF"/>
            </a:solidFill>
            <a:effectLst/>
          </p:grpSpPr>
          <p:sp>
            <p:nvSpPr>
              <p:cNvPr id="47" name="Rettangolo 46"/>
              <p:cNvSpPr/>
              <p:nvPr/>
            </p:nvSpPr>
            <p:spPr bwMode="auto">
              <a:xfrm>
                <a:off x="970672" y="1659988"/>
                <a:ext cx="1898413" cy="828000"/>
              </a:xfrm>
              <a:prstGeom prst="rect">
                <a:avLst/>
              </a:prstGeom>
              <a:grp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48" name="CasellaDiTesto 47"/>
              <p:cNvSpPr txBox="1"/>
              <p:nvPr/>
            </p:nvSpPr>
            <p:spPr>
              <a:xfrm>
                <a:off x="1148543" y="1833742"/>
                <a:ext cx="1631852" cy="461665"/>
              </a:xfrm>
              <a:prstGeom prst="rect">
                <a:avLst/>
              </a:prstGeom>
              <a:grpFill/>
            </p:spPr>
            <p:txBody>
              <a:bodyPr>
                <a:spAutoFit/>
              </a:bodyPr>
              <a:lstStyle/>
              <a:p>
                <a:pPr algn="ctr" defTabSz="914400" fontAlgn="auto">
                  <a:spcBef>
                    <a:spcPts val="0"/>
                  </a:spcBef>
                  <a:spcAft>
                    <a:spcPts val="0"/>
                  </a:spcAft>
                  <a:defRPr/>
                </a:pPr>
                <a:r>
                  <a:rPr lang="it-IT" sz="1200" kern="0" cap="all" dirty="0">
                    <a:solidFill>
                      <a:srgbClr val="0000FF"/>
                    </a:solidFill>
                    <a:cs typeface="+mn-cs"/>
                  </a:rPr>
                  <a:t>VALIDATE</a:t>
                </a:r>
              </a:p>
              <a:p>
                <a:pPr algn="ctr" defTabSz="914400" fontAlgn="auto">
                  <a:spcBef>
                    <a:spcPts val="0"/>
                  </a:spcBef>
                  <a:spcAft>
                    <a:spcPts val="0"/>
                  </a:spcAft>
                  <a:defRPr/>
                </a:pPr>
                <a:r>
                  <a:rPr lang="it-IT" sz="1200" kern="0" cap="all" dirty="0">
                    <a:solidFill>
                      <a:srgbClr val="0000FF"/>
                    </a:solidFill>
                    <a:cs typeface="+mn-cs"/>
                  </a:rPr>
                  <a:t>SCOPE</a:t>
                </a:r>
                <a:endParaRPr lang="it-IT" sz="1200" kern="0" cap="all" dirty="0">
                  <a:solidFill>
                    <a:srgbClr val="0000FF"/>
                  </a:solidFill>
                  <a:cs typeface="+mn-cs"/>
                </a:endParaRPr>
              </a:p>
            </p:txBody>
          </p:sp>
        </p:grpSp>
        <p:grpSp>
          <p:nvGrpSpPr>
            <p:cNvPr id="37" name="Gruppo 45"/>
            <p:cNvGrpSpPr/>
            <p:nvPr/>
          </p:nvGrpSpPr>
          <p:grpSpPr>
            <a:xfrm>
              <a:off x="7540910" y="1546856"/>
              <a:ext cx="1188000" cy="828000"/>
              <a:chOff x="970672" y="1659988"/>
              <a:chExt cx="1674055" cy="828000"/>
            </a:xfrm>
            <a:solidFill>
              <a:srgbClr val="66FFFF"/>
            </a:solidFill>
            <a:effectLst/>
          </p:grpSpPr>
          <p:sp>
            <p:nvSpPr>
              <p:cNvPr id="45" name="Rettangolo 44"/>
              <p:cNvSpPr/>
              <p:nvPr/>
            </p:nvSpPr>
            <p:spPr bwMode="auto">
              <a:xfrm>
                <a:off x="970672" y="1659988"/>
                <a:ext cx="1674055" cy="828000"/>
              </a:xfrm>
              <a:prstGeom prst="rect">
                <a:avLst/>
              </a:prstGeom>
              <a:grp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46" name="CasellaDiTesto 45"/>
              <p:cNvSpPr txBox="1"/>
              <p:nvPr/>
            </p:nvSpPr>
            <p:spPr>
              <a:xfrm>
                <a:off x="993825" y="1815158"/>
                <a:ext cx="1631852" cy="461665"/>
              </a:xfrm>
              <a:prstGeom prst="rect">
                <a:avLst/>
              </a:prstGeom>
              <a:grpFill/>
            </p:spPr>
            <p:txBody>
              <a:bodyPr>
                <a:spAutoFit/>
              </a:bodyPr>
              <a:lstStyle/>
              <a:p>
                <a:pPr algn="ctr" defTabSz="914400" fontAlgn="auto">
                  <a:spcBef>
                    <a:spcPts val="0"/>
                  </a:spcBef>
                  <a:spcAft>
                    <a:spcPts val="0"/>
                  </a:spcAft>
                  <a:defRPr/>
                </a:pPr>
                <a:r>
                  <a:rPr lang="it-IT" sz="1200" kern="0" cap="all" dirty="0">
                    <a:solidFill>
                      <a:srgbClr val="0000FF"/>
                    </a:solidFill>
                    <a:cs typeface="+mn-cs"/>
                  </a:rPr>
                  <a:t>CONTROL SCOPE</a:t>
                </a:r>
              </a:p>
            </p:txBody>
          </p:sp>
        </p:grpSp>
        <p:sp>
          <p:nvSpPr>
            <p:cNvPr id="38" name="CasellaDiTesto 30"/>
            <p:cNvSpPr txBox="1">
              <a:spLocks noChangeArrowheads="1"/>
            </p:cNvSpPr>
            <p:nvPr/>
          </p:nvSpPr>
          <p:spPr bwMode="auto">
            <a:xfrm rot="16200000">
              <a:off x="-79375" y="1756642"/>
              <a:ext cx="1320800" cy="431800"/>
            </a:xfrm>
            <a:prstGeom prst="rect">
              <a:avLst/>
            </a:prstGeom>
            <a:noFill/>
            <a:ln w="9525">
              <a:noFill/>
              <a:miter lim="800000"/>
              <a:headEnd/>
              <a:tailEnd/>
            </a:ln>
          </p:spPr>
          <p:txBody>
            <a:bodyPr>
              <a:spAutoFit/>
            </a:bodyPr>
            <a:lstStyle/>
            <a:p>
              <a:pPr algn="ctr" defTabSz="914400" fontAlgn="auto">
                <a:spcBef>
                  <a:spcPts val="0"/>
                </a:spcBef>
                <a:spcAft>
                  <a:spcPts val="0"/>
                </a:spcAft>
                <a:defRPr/>
              </a:pPr>
              <a:r>
                <a:rPr lang="en-US" sz="1100" b="1" kern="0" dirty="0">
                  <a:solidFill>
                    <a:prstClr val="white"/>
                  </a:solidFill>
                  <a:latin typeface="Arial" pitchFamily="34" charset="0"/>
                  <a:cs typeface="Arial" pitchFamily="34" charset="0"/>
                </a:rPr>
                <a:t>SCOPE MANAGEMENT</a:t>
              </a:r>
              <a:endParaRPr lang="it-IT" sz="1100" b="1" kern="0" dirty="0">
                <a:solidFill>
                  <a:prstClr val="white"/>
                </a:solidFill>
                <a:latin typeface="Arial" pitchFamily="34" charset="0"/>
                <a:cs typeface="Arial" pitchFamily="34" charset="0"/>
              </a:endParaRPr>
            </a:p>
          </p:txBody>
        </p:sp>
        <p:grpSp>
          <p:nvGrpSpPr>
            <p:cNvPr id="39" name="Gruppo 39"/>
            <p:cNvGrpSpPr/>
            <p:nvPr/>
          </p:nvGrpSpPr>
          <p:grpSpPr>
            <a:xfrm>
              <a:off x="2210936" y="1546856"/>
              <a:ext cx="1501253" cy="828000"/>
              <a:chOff x="695967" y="1659985"/>
              <a:chExt cx="2115471" cy="828000"/>
            </a:xfrm>
            <a:solidFill>
              <a:srgbClr val="66FF33"/>
            </a:solidFill>
            <a:effectLst/>
          </p:grpSpPr>
          <p:sp>
            <p:nvSpPr>
              <p:cNvPr id="43" name="Rettangolo 42"/>
              <p:cNvSpPr/>
              <p:nvPr/>
            </p:nvSpPr>
            <p:spPr bwMode="auto">
              <a:xfrm>
                <a:off x="869051" y="1659985"/>
                <a:ext cx="1775675" cy="828000"/>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44" name="CasellaDiTesto 43"/>
              <p:cNvSpPr txBox="1"/>
              <p:nvPr/>
            </p:nvSpPr>
            <p:spPr>
              <a:xfrm>
                <a:off x="695967" y="1819810"/>
                <a:ext cx="2115471" cy="461665"/>
              </a:xfrm>
              <a:prstGeom prst="rect">
                <a:avLst/>
              </a:prstGeom>
              <a:no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COLLECT</a:t>
                </a:r>
              </a:p>
              <a:p>
                <a:pPr algn="ctr" defTabSz="914400" fontAlgn="auto">
                  <a:spcBef>
                    <a:spcPts val="0"/>
                  </a:spcBef>
                  <a:spcAft>
                    <a:spcPts val="0"/>
                  </a:spcAft>
                  <a:defRPr/>
                </a:pPr>
                <a:r>
                  <a:rPr lang="en-US" sz="1200" kern="0" cap="all" dirty="0">
                    <a:solidFill>
                      <a:srgbClr val="0000FF"/>
                    </a:solidFill>
                    <a:cs typeface="+mn-cs"/>
                  </a:rPr>
                  <a:t>REQUIREMENTS</a:t>
                </a:r>
                <a:endParaRPr lang="en-US" sz="1200" kern="0" cap="all" dirty="0">
                  <a:solidFill>
                    <a:srgbClr val="0000FF"/>
                  </a:solidFill>
                  <a:cs typeface="+mn-cs"/>
                </a:endParaRPr>
              </a:p>
            </p:txBody>
          </p:sp>
        </p:grpSp>
        <p:grpSp>
          <p:nvGrpSpPr>
            <p:cNvPr id="109592" name="Gruppo 39"/>
            <p:cNvGrpSpPr>
              <a:grpSpLocks/>
            </p:cNvGrpSpPr>
            <p:nvPr/>
          </p:nvGrpSpPr>
          <p:grpSpPr bwMode="auto">
            <a:xfrm>
              <a:off x="941696" y="1546856"/>
              <a:ext cx="1337478" cy="828000"/>
              <a:chOff x="1050878" y="1675582"/>
              <a:chExt cx="1323831" cy="828000"/>
            </a:xfrm>
          </p:grpSpPr>
          <p:sp>
            <p:nvSpPr>
              <p:cNvPr id="41" name="Rettangolo 40"/>
              <p:cNvSpPr/>
              <p:nvPr/>
            </p:nvSpPr>
            <p:spPr bwMode="auto">
              <a:xfrm>
                <a:off x="1118139" y="1675818"/>
                <a:ext cx="1187904" cy="827088"/>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42" name="CasellaDiTesto 41"/>
              <p:cNvSpPr txBox="1"/>
              <p:nvPr/>
            </p:nvSpPr>
            <p:spPr>
              <a:xfrm>
                <a:off x="1050573" y="1844093"/>
                <a:ext cx="1324607" cy="461963"/>
              </a:xfrm>
              <a:prstGeom prst="rect">
                <a:avLst/>
              </a:prstGeom>
              <a:no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Plan Scope Management</a:t>
                </a:r>
                <a:endParaRPr lang="en-US" sz="1200" kern="0" cap="all" dirty="0">
                  <a:solidFill>
                    <a:srgbClr val="0000FF"/>
                  </a:solidFill>
                  <a:cs typeface="+mn-cs"/>
                </a:endParaRPr>
              </a:p>
            </p:txBody>
          </p:sp>
        </p:grpSp>
      </p:grpSp>
      <p:sp>
        <p:nvSpPr>
          <p:cNvPr id="109573"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09574"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09575"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09576"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09577"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58"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9"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60"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61"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09582"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63"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FC4A49F-74FC-4704-AA92-871AD6DE40B5}" type="slidenum">
              <a:rPr lang="fr-FR" smtClean="0">
                <a:latin typeface="Lucida Sans" pitchFamily="34" charset="0"/>
                <a:cs typeface="Arial" charset="0"/>
              </a:rPr>
              <a:pPr fontAlgn="base">
                <a:spcBef>
                  <a:spcPct val="0"/>
                </a:spcBef>
                <a:spcAft>
                  <a:spcPct val="0"/>
                </a:spcAft>
              </a:pPr>
              <a:t>29</a:t>
            </a:fld>
            <a:endParaRPr lang="fr-FR" smtClean="0">
              <a:latin typeface="Lucida Sans" pitchFamily="34" charset="0"/>
              <a:cs typeface="Arial" charset="0"/>
            </a:endParaRPr>
          </a:p>
        </p:txBody>
      </p:sp>
      <p:sp>
        <p:nvSpPr>
          <p:cNvPr id="110594"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Time Management</a:t>
            </a:r>
          </a:p>
        </p:txBody>
      </p:sp>
      <p:sp>
        <p:nvSpPr>
          <p:cNvPr id="62" name="Text Box 5"/>
          <p:cNvSpPr txBox="1">
            <a:spLocks noChangeArrowheads="1"/>
          </p:cNvSpPr>
          <p:nvPr/>
        </p:nvSpPr>
        <p:spPr bwMode="auto">
          <a:xfrm>
            <a:off x="209550" y="2965450"/>
            <a:ext cx="8697913" cy="3582988"/>
          </a:xfrm>
          <a:prstGeom prst="rect">
            <a:avLst/>
          </a:prstGeom>
          <a:noFill/>
          <a:ln w="9525">
            <a:noFill/>
            <a:miter lim="800000"/>
            <a:headEnd/>
            <a:tailEnd/>
          </a:ln>
        </p:spPr>
        <p:txBody>
          <a:bodyPr>
            <a:spAutoFit/>
          </a:bodyPr>
          <a:lstStyle/>
          <a:p>
            <a:pPr marL="285750" indent="-285750" algn="just" fontAlgn="auto">
              <a:lnSpc>
                <a:spcPct val="150000"/>
              </a:lnSpc>
              <a:spcBef>
                <a:spcPts val="600"/>
              </a:spcBef>
              <a:spcAft>
                <a:spcPts val="600"/>
              </a:spcAft>
              <a:buFont typeface="Wingdings" panose="05000000000000000000" pitchFamily="2" charset="2"/>
              <a:buChar char="§"/>
              <a:defRPr/>
            </a:pPr>
            <a:r>
              <a:rPr lang="it-IT" sz="1600" dirty="0">
                <a:solidFill>
                  <a:srgbClr val="595959"/>
                </a:solidFill>
                <a:latin typeface="Lucida Sans Unicode"/>
                <a:cs typeface="+mn-cs"/>
              </a:rPr>
              <a:t>Sono inclusi i processi necessari ad assicurare il completamento del progetto nei tempi previsti. </a:t>
            </a:r>
            <a:r>
              <a:rPr lang="it-IT" sz="1600" dirty="0">
                <a:solidFill>
                  <a:srgbClr val="595959"/>
                </a:solidFill>
                <a:latin typeface="Lucida Sans Unicode"/>
                <a:cs typeface="+mn-cs"/>
              </a:rPr>
              <a:t>L’elemento </a:t>
            </a:r>
            <a:r>
              <a:rPr lang="it-IT" sz="1600" dirty="0">
                <a:solidFill>
                  <a:srgbClr val="595959"/>
                </a:solidFill>
                <a:latin typeface="Lucida Sans Unicode"/>
                <a:cs typeface="+mn-cs"/>
              </a:rPr>
              <a:t>fondamentale trattato in quest’area di conoscenza è </a:t>
            </a:r>
            <a:r>
              <a:rPr lang="it-IT" sz="1600" dirty="0">
                <a:solidFill>
                  <a:srgbClr val="595959"/>
                </a:solidFill>
                <a:latin typeface="Lucida Sans Unicode"/>
                <a:cs typeface="+mn-cs"/>
              </a:rPr>
              <a:t>lo </a:t>
            </a:r>
            <a:r>
              <a:rPr lang="it-IT" sz="1600" b="1" dirty="0">
                <a:solidFill>
                  <a:srgbClr val="3095B4"/>
                </a:solidFill>
                <a:latin typeface="Lucida Sans Unicode"/>
                <a:cs typeface="+mn-cs"/>
              </a:rPr>
              <a:t>S</a:t>
            </a:r>
            <a:r>
              <a:rPr lang="it-IT" sz="1600" b="1" dirty="0">
                <a:solidFill>
                  <a:srgbClr val="3095B4"/>
                </a:solidFill>
                <a:latin typeface="Lucida Sans Unicode"/>
                <a:cs typeface="+mn-cs"/>
              </a:rPr>
              <a:t>chedule</a:t>
            </a:r>
            <a:r>
              <a:rPr lang="it-IT" sz="1600" dirty="0">
                <a:solidFill>
                  <a:srgbClr val="595959"/>
                </a:solidFill>
                <a:latin typeface="Lucida Sans Unicode"/>
                <a:cs typeface="+mn-cs"/>
              </a:rPr>
              <a:t>, </a:t>
            </a:r>
            <a:r>
              <a:rPr lang="it-IT" sz="1600" dirty="0">
                <a:solidFill>
                  <a:srgbClr val="595959"/>
                </a:solidFill>
                <a:latin typeface="Lucida Sans Unicode"/>
                <a:cs typeface="+mn-cs"/>
              </a:rPr>
              <a:t>con cui si </a:t>
            </a:r>
            <a:r>
              <a:rPr lang="it-IT" sz="1600" dirty="0">
                <a:solidFill>
                  <a:srgbClr val="595959"/>
                </a:solidFill>
                <a:latin typeface="Lucida Sans Unicode"/>
                <a:cs typeface="+mn-cs"/>
              </a:rPr>
              <a:t>intende sia </a:t>
            </a:r>
            <a:r>
              <a:rPr lang="it-IT" sz="1600" dirty="0">
                <a:solidFill>
                  <a:srgbClr val="595959"/>
                </a:solidFill>
                <a:latin typeface="Lucida Sans Unicode"/>
                <a:cs typeface="+mn-cs"/>
              </a:rPr>
              <a:t>l’insieme dei dati alla base della pianificazione dei tempi, che i calcoli effettuati per produrla.</a:t>
            </a:r>
          </a:p>
          <a:p>
            <a:pPr marL="285750" indent="-285750" algn="just" fontAlgn="auto">
              <a:lnSpc>
                <a:spcPct val="150000"/>
              </a:lnSpc>
              <a:spcBef>
                <a:spcPts val="675"/>
              </a:spcBef>
              <a:spcAft>
                <a:spcPts val="0"/>
              </a:spcAft>
              <a:buFont typeface="Wingdings" panose="05000000000000000000" pitchFamily="2" charset="2"/>
              <a:buChar char="§"/>
              <a:defRPr/>
            </a:pPr>
            <a:r>
              <a:rPr lang="it-IT" sz="1600" dirty="0">
                <a:solidFill>
                  <a:srgbClr val="595959"/>
                </a:solidFill>
                <a:latin typeface="Lucida Sans Unicode"/>
                <a:cs typeface="+mn-cs"/>
              </a:rPr>
              <a:t>I sei </a:t>
            </a:r>
            <a:r>
              <a:rPr lang="it-IT" sz="1600" dirty="0">
                <a:solidFill>
                  <a:srgbClr val="595959"/>
                </a:solidFill>
                <a:latin typeface="Lucida Sans Unicode"/>
                <a:cs typeface="+mn-cs"/>
              </a:rPr>
              <a:t>processi di quest’area di conoscenza che fanno parte del gruppo di processi di pianificazione </a:t>
            </a:r>
            <a:r>
              <a:rPr lang="it-IT" sz="1600" i="1" dirty="0">
                <a:solidFill>
                  <a:srgbClr val="595959"/>
                </a:solidFill>
                <a:latin typeface="Lucida Sans Unicode"/>
                <a:cs typeface="+mn-cs"/>
              </a:rPr>
              <a:t>(Plan Schedule Management, </a:t>
            </a:r>
            <a:r>
              <a:rPr lang="en-US" sz="1600" i="1" dirty="0">
                <a:solidFill>
                  <a:srgbClr val="595959"/>
                </a:solidFill>
                <a:latin typeface="Lucida Sans Unicode"/>
                <a:cs typeface="+mn-cs"/>
              </a:rPr>
              <a:t>Define </a:t>
            </a:r>
            <a:r>
              <a:rPr lang="en-US" sz="1600" i="1" dirty="0">
                <a:solidFill>
                  <a:srgbClr val="595959"/>
                </a:solidFill>
                <a:latin typeface="Lucida Sans Unicode"/>
                <a:cs typeface="+mn-cs"/>
              </a:rPr>
              <a:t>Activities, Sequence Activities, Estimate </a:t>
            </a:r>
            <a:r>
              <a:rPr lang="en-US" sz="1600" i="1" dirty="0">
                <a:solidFill>
                  <a:srgbClr val="595959"/>
                </a:solidFill>
                <a:latin typeface="Lucida Sans Unicode"/>
                <a:cs typeface="+mn-cs"/>
              </a:rPr>
              <a:t>Activity </a:t>
            </a:r>
            <a:r>
              <a:rPr lang="en-US" sz="1600" i="1" dirty="0">
                <a:solidFill>
                  <a:srgbClr val="595959"/>
                </a:solidFill>
                <a:latin typeface="Lucida Sans Unicode"/>
                <a:cs typeface="+mn-cs"/>
              </a:rPr>
              <a:t>Resources, Estimate Activity </a:t>
            </a:r>
            <a:r>
              <a:rPr lang="en-US" sz="1600" i="1" dirty="0">
                <a:solidFill>
                  <a:srgbClr val="595959"/>
                </a:solidFill>
                <a:latin typeface="Lucida Sans Unicode"/>
                <a:cs typeface="+mn-cs"/>
              </a:rPr>
              <a:t>Durations, </a:t>
            </a:r>
            <a:r>
              <a:rPr lang="en-US" sz="1600" i="1" dirty="0">
                <a:solidFill>
                  <a:srgbClr val="595959"/>
                </a:solidFill>
                <a:latin typeface="Lucida Sans Unicode"/>
                <a:cs typeface="+mn-cs"/>
              </a:rPr>
              <a:t>Develop </a:t>
            </a:r>
            <a:r>
              <a:rPr lang="en-US" sz="1600" i="1" dirty="0">
                <a:solidFill>
                  <a:srgbClr val="595959"/>
                </a:solidFill>
                <a:latin typeface="Lucida Sans Unicode"/>
                <a:cs typeface="+mn-cs"/>
              </a:rPr>
              <a:t>Schedule</a:t>
            </a:r>
            <a:r>
              <a:rPr lang="it-IT" sz="1600" i="1" dirty="0">
                <a:solidFill>
                  <a:srgbClr val="595959"/>
                </a:solidFill>
                <a:latin typeface="Lucida Sans Unicode"/>
                <a:cs typeface="+mn-cs"/>
              </a:rPr>
              <a:t> </a:t>
            </a:r>
            <a:r>
              <a:rPr lang="en-US" sz="1600" i="1" dirty="0">
                <a:solidFill>
                  <a:srgbClr val="595959"/>
                </a:solidFill>
                <a:latin typeface="Lucida Sans Unicode"/>
                <a:cs typeface="+mn-cs"/>
              </a:rPr>
              <a:t>e Control Schedule</a:t>
            </a:r>
            <a:r>
              <a:rPr lang="it-IT" sz="1600" i="1" dirty="0">
                <a:solidFill>
                  <a:srgbClr val="595959"/>
                </a:solidFill>
                <a:latin typeface="Lucida Sans Unicode"/>
                <a:cs typeface="+mn-cs"/>
              </a:rPr>
              <a:t>)</a:t>
            </a:r>
            <a:r>
              <a:rPr lang="it-IT" sz="1600" dirty="0">
                <a:solidFill>
                  <a:srgbClr val="595959"/>
                </a:solidFill>
                <a:latin typeface="Lucida Sans Unicode"/>
                <a:cs typeface="+mn-cs"/>
              </a:rPr>
              <a:t>, </a:t>
            </a:r>
            <a:r>
              <a:rPr lang="it-IT" sz="1600" dirty="0">
                <a:solidFill>
                  <a:srgbClr val="595959"/>
                </a:solidFill>
                <a:latin typeface="Lucida Sans Unicode"/>
                <a:cs typeface="+mn-cs"/>
              </a:rPr>
              <a:t>sono così strettamente collegati da essere visti in molti ambiti come un unico processo</a:t>
            </a:r>
            <a:r>
              <a:rPr lang="it-IT" sz="1600" dirty="0">
                <a:solidFill>
                  <a:srgbClr val="595959"/>
                </a:solidFill>
                <a:latin typeface="Lucida Sans Unicode"/>
                <a:cs typeface="+mn-cs"/>
              </a:rPr>
              <a:t>.</a:t>
            </a:r>
          </a:p>
        </p:txBody>
      </p:sp>
      <p:grpSp>
        <p:nvGrpSpPr>
          <p:cNvPr id="110596" name="Gruppo 62"/>
          <p:cNvGrpSpPr>
            <a:grpSpLocks/>
          </p:cNvGrpSpPr>
          <p:nvPr/>
        </p:nvGrpSpPr>
        <p:grpSpPr bwMode="auto">
          <a:xfrm>
            <a:off x="92075" y="1446213"/>
            <a:ext cx="8959850" cy="1455737"/>
            <a:chOff x="156036" y="928913"/>
            <a:chExt cx="8959828" cy="1455057"/>
          </a:xfrm>
        </p:grpSpPr>
        <p:sp>
          <p:nvSpPr>
            <p:cNvPr id="64" name="AutoShape 5"/>
            <p:cNvSpPr>
              <a:spLocks noChangeArrowheads="1"/>
            </p:cNvSpPr>
            <p:nvPr>
              <p:custDataLst>
                <p:tags r:id="rId1"/>
              </p:custDataLst>
            </p:nvPr>
          </p:nvSpPr>
          <p:spPr bwMode="auto">
            <a:xfrm>
              <a:off x="162386" y="1049507"/>
              <a:ext cx="8953478" cy="1199589"/>
            </a:xfrm>
            <a:prstGeom prst="roundRect">
              <a:avLst>
                <a:gd name="adj" fmla="val 17949"/>
              </a:avLst>
            </a:prstGeom>
            <a:solidFill>
              <a:srgbClr val="3095B4"/>
            </a:solidFill>
            <a:ln w="9525">
              <a:noFill/>
              <a:round/>
              <a:headEnd/>
              <a:tailEnd/>
            </a:ln>
          </p:spPr>
          <p:txBody>
            <a:bodyPr wrap="none" anchor="ctr"/>
            <a:lstStyle/>
            <a:p>
              <a:pPr algn="ctr" defTabSz="914400" eaLnBrk="0" fontAlgn="auto" hangingPunct="0">
                <a:spcBef>
                  <a:spcPts val="0"/>
                </a:spcBef>
                <a:spcAft>
                  <a:spcPts val="0"/>
                </a:spcAft>
                <a:defRPr/>
              </a:pPr>
              <a:endParaRPr lang="de-DE" b="1" kern="0" dirty="0">
                <a:solidFill>
                  <a:prstClr val="white"/>
                </a:solidFill>
                <a:latin typeface="Lucida Sans Unicode"/>
                <a:cs typeface="+mn-cs"/>
              </a:endParaRPr>
            </a:p>
          </p:txBody>
        </p:sp>
        <p:cxnSp>
          <p:nvCxnSpPr>
            <p:cNvPr id="110609" name="Connettore 1 52"/>
            <p:cNvCxnSpPr>
              <a:cxnSpLocks noChangeShapeType="1"/>
            </p:cNvCxnSpPr>
            <p:nvPr/>
          </p:nvCxnSpPr>
          <p:spPr bwMode="auto">
            <a:xfrm rot="5400000">
              <a:off x="61915" y="1643063"/>
              <a:ext cx="1182687" cy="1587"/>
            </a:xfrm>
            <a:prstGeom prst="line">
              <a:avLst/>
            </a:prstGeom>
            <a:noFill/>
            <a:ln w="3175" algn="ctr">
              <a:solidFill>
                <a:srgbClr val="595959"/>
              </a:solidFill>
              <a:round/>
              <a:headEnd/>
              <a:tailEnd/>
            </a:ln>
          </p:spPr>
        </p:cxnSp>
        <p:sp>
          <p:nvSpPr>
            <p:cNvPr id="66" name="CasellaDiTesto 30"/>
            <p:cNvSpPr txBox="1">
              <a:spLocks noChangeArrowheads="1"/>
            </p:cNvSpPr>
            <p:nvPr/>
          </p:nvSpPr>
          <p:spPr bwMode="auto">
            <a:xfrm rot="-5400000">
              <a:off x="-356387" y="1441336"/>
              <a:ext cx="1455057" cy="430212"/>
            </a:xfrm>
            <a:prstGeom prst="rect">
              <a:avLst/>
            </a:prstGeom>
            <a:noFill/>
            <a:ln w="9525">
              <a:noFill/>
              <a:miter lim="800000"/>
              <a:headEnd/>
              <a:tailEnd/>
            </a:ln>
          </p:spPr>
          <p:txBody>
            <a:bodyPr>
              <a:spAutoFit/>
            </a:bodyPr>
            <a:lstStyle/>
            <a:p>
              <a:pPr algn="ctr" defTabSz="914400" fontAlgn="auto">
                <a:spcBef>
                  <a:spcPts val="0"/>
                </a:spcBef>
                <a:spcAft>
                  <a:spcPts val="0"/>
                </a:spcAft>
                <a:defRPr/>
              </a:pPr>
              <a:r>
                <a:rPr lang="en-US" sz="1100" b="1" kern="0" dirty="0">
                  <a:solidFill>
                    <a:prstClr val="white"/>
                  </a:solidFill>
                  <a:latin typeface="Arial" pitchFamily="34" charset="0"/>
                  <a:cs typeface="Arial" pitchFamily="34" charset="0"/>
                </a:rPr>
                <a:t>TIME</a:t>
              </a:r>
            </a:p>
            <a:p>
              <a:pPr algn="ctr" defTabSz="914400" fontAlgn="auto">
                <a:spcBef>
                  <a:spcPts val="0"/>
                </a:spcBef>
                <a:spcAft>
                  <a:spcPts val="0"/>
                </a:spcAft>
                <a:defRPr/>
              </a:pPr>
              <a:r>
                <a:rPr lang="en-US" sz="1100" b="1" kern="0" dirty="0">
                  <a:solidFill>
                    <a:prstClr val="white"/>
                  </a:solidFill>
                  <a:latin typeface="Arial" pitchFamily="34" charset="0"/>
                  <a:cs typeface="Arial" pitchFamily="34" charset="0"/>
                </a:rPr>
                <a:t>MANAGEMENT</a:t>
              </a:r>
              <a:endParaRPr lang="it-IT" sz="1100" b="1" kern="0" dirty="0">
                <a:solidFill>
                  <a:prstClr val="white"/>
                </a:solidFill>
                <a:latin typeface="Arial" pitchFamily="34" charset="0"/>
                <a:cs typeface="Arial" pitchFamily="34" charset="0"/>
              </a:endParaRPr>
            </a:p>
          </p:txBody>
        </p:sp>
        <p:sp>
          <p:nvSpPr>
            <p:cNvPr id="67" name="Text Box 26"/>
            <p:cNvSpPr txBox="1">
              <a:spLocks noChangeArrowheads="1"/>
            </p:cNvSpPr>
            <p:nvPr/>
          </p:nvSpPr>
          <p:spPr bwMode="auto">
            <a:xfrm>
              <a:off x="5509073" y="1235157"/>
              <a:ext cx="1104897" cy="806073"/>
            </a:xfrm>
            <a:prstGeom prst="rect">
              <a:avLst/>
            </a:prstGeom>
            <a:solidFill>
              <a:srgbClr val="FFFF00"/>
            </a:solidFill>
            <a:ln w="3175" algn="ctr">
              <a:solidFill>
                <a:srgbClr val="0000FF"/>
              </a:solidFill>
              <a:miter lim="800000"/>
              <a:headEnd/>
              <a:tailEnd/>
            </a:ln>
          </p:spPr>
          <p:txBody>
            <a:bodyPr wrap="none" anchor="ctr"/>
            <a:lstStyle/>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ESTIMATE</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ACTIVITY</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DURATIONS</a:t>
              </a:r>
            </a:p>
          </p:txBody>
        </p:sp>
        <p:sp>
          <p:nvSpPr>
            <p:cNvPr id="68" name="Text Box 27"/>
            <p:cNvSpPr txBox="1">
              <a:spLocks noChangeArrowheads="1"/>
            </p:cNvSpPr>
            <p:nvPr/>
          </p:nvSpPr>
          <p:spPr bwMode="auto">
            <a:xfrm>
              <a:off x="6669533" y="1228810"/>
              <a:ext cx="1104897" cy="806073"/>
            </a:xfrm>
            <a:prstGeom prst="rect">
              <a:avLst/>
            </a:prstGeom>
            <a:solidFill>
              <a:srgbClr val="FFFF00"/>
            </a:solidFill>
            <a:ln w="3175" algn="ctr">
              <a:solidFill>
                <a:srgbClr val="0000FF"/>
              </a:solidFill>
              <a:miter lim="800000"/>
              <a:headEnd/>
              <a:tailEnd/>
            </a:ln>
          </p:spPr>
          <p:txBody>
            <a:bodyPr wrap="none" anchor="ctr"/>
            <a:lstStyle/>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DEVELOP</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SCHEDULE</a:t>
              </a:r>
            </a:p>
          </p:txBody>
        </p:sp>
        <p:sp>
          <p:nvSpPr>
            <p:cNvPr id="69" name="Text Box 28"/>
            <p:cNvSpPr txBox="1">
              <a:spLocks noChangeArrowheads="1"/>
            </p:cNvSpPr>
            <p:nvPr/>
          </p:nvSpPr>
          <p:spPr bwMode="auto">
            <a:xfrm>
              <a:off x="7829992" y="1231983"/>
              <a:ext cx="1104897" cy="806073"/>
            </a:xfrm>
            <a:prstGeom prst="rect">
              <a:avLst/>
            </a:prstGeom>
            <a:solidFill>
              <a:srgbClr val="00FFFF"/>
            </a:solidFill>
            <a:ln w="3175" algn="ctr">
              <a:solidFill>
                <a:srgbClr val="0000FF"/>
              </a:solidFill>
              <a:miter lim="800000"/>
              <a:headEnd/>
              <a:tailEnd/>
            </a:ln>
          </p:spPr>
          <p:txBody>
            <a:bodyPr wrap="none" anchor="ctr"/>
            <a:lstStyle/>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CONTROL</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Schedule</a:t>
              </a:r>
            </a:p>
          </p:txBody>
        </p:sp>
        <p:sp>
          <p:nvSpPr>
            <p:cNvPr id="70" name="Text Box 29"/>
            <p:cNvSpPr txBox="1">
              <a:spLocks noChangeArrowheads="1"/>
            </p:cNvSpPr>
            <p:nvPr/>
          </p:nvSpPr>
          <p:spPr bwMode="auto">
            <a:xfrm>
              <a:off x="4350201" y="1238330"/>
              <a:ext cx="1104897" cy="806073"/>
            </a:xfrm>
            <a:prstGeom prst="rect">
              <a:avLst/>
            </a:prstGeom>
            <a:solidFill>
              <a:srgbClr val="FFFF00"/>
            </a:solidFill>
            <a:ln w="3175" algn="ctr">
              <a:solidFill>
                <a:srgbClr val="0000FF"/>
              </a:solidFill>
              <a:miter lim="800000"/>
              <a:headEnd/>
              <a:tailEnd/>
            </a:ln>
          </p:spPr>
          <p:txBody>
            <a:bodyPr wrap="none" anchor="ctr"/>
            <a:lstStyle/>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ESTIMATE</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ACTIVITY</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RESOURCES</a:t>
              </a:r>
            </a:p>
          </p:txBody>
        </p:sp>
        <p:sp>
          <p:nvSpPr>
            <p:cNvPr id="71" name="Text Box 24"/>
            <p:cNvSpPr txBox="1">
              <a:spLocks noChangeArrowheads="1"/>
            </p:cNvSpPr>
            <p:nvPr/>
          </p:nvSpPr>
          <p:spPr bwMode="auto">
            <a:xfrm>
              <a:off x="725948" y="1241504"/>
              <a:ext cx="1247772" cy="806073"/>
            </a:xfrm>
            <a:prstGeom prst="rect">
              <a:avLst/>
            </a:prstGeom>
            <a:solidFill>
              <a:srgbClr val="FFFF00"/>
            </a:solidFill>
            <a:ln w="12700" algn="ctr">
              <a:solidFill>
                <a:srgbClr val="0000FF"/>
              </a:solidFill>
              <a:miter lim="800000"/>
              <a:headEnd/>
              <a:tailEnd/>
            </a:ln>
            <a:effectLst/>
          </p:spPr>
          <p:txBody>
            <a:bodyPr wrap="none" anchor="ctr"/>
            <a:lstStyle/>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PLAN </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SCHEDULE</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MANAGEMENT</a:t>
              </a:r>
              <a:endParaRPr lang="it-IT" sz="1200" kern="0" dirty="0">
                <a:solidFill>
                  <a:srgbClr val="0000FF"/>
                </a:solidFill>
                <a:latin typeface="Arial" pitchFamily="34" charset="0"/>
                <a:cs typeface="Arial" pitchFamily="34" charset="0"/>
              </a:endParaRPr>
            </a:p>
          </p:txBody>
        </p:sp>
        <p:sp>
          <p:nvSpPr>
            <p:cNvPr id="72" name="Text Box 24"/>
            <p:cNvSpPr txBox="1">
              <a:spLocks noChangeArrowheads="1"/>
            </p:cNvSpPr>
            <p:nvPr/>
          </p:nvSpPr>
          <p:spPr bwMode="auto">
            <a:xfrm>
              <a:off x="2029281" y="1241504"/>
              <a:ext cx="1104897" cy="806073"/>
            </a:xfrm>
            <a:prstGeom prst="rect">
              <a:avLst/>
            </a:prstGeom>
            <a:solidFill>
              <a:srgbClr val="FFFF00"/>
            </a:solidFill>
            <a:ln w="3175" algn="ctr">
              <a:solidFill>
                <a:srgbClr val="0000FF"/>
              </a:solidFill>
              <a:miter lim="800000"/>
              <a:headEnd/>
              <a:tailEnd/>
            </a:ln>
          </p:spPr>
          <p:txBody>
            <a:bodyPr wrap="none" anchor="ctr"/>
            <a:lstStyle/>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DEFINE </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ACTIVITIES</a:t>
              </a:r>
            </a:p>
          </p:txBody>
        </p:sp>
        <p:sp>
          <p:nvSpPr>
            <p:cNvPr id="73" name="Text Box 25"/>
            <p:cNvSpPr txBox="1">
              <a:spLocks noChangeArrowheads="1"/>
            </p:cNvSpPr>
            <p:nvPr/>
          </p:nvSpPr>
          <p:spPr bwMode="auto">
            <a:xfrm>
              <a:off x="3189742" y="1241504"/>
              <a:ext cx="1104897" cy="806073"/>
            </a:xfrm>
            <a:prstGeom prst="rect">
              <a:avLst/>
            </a:prstGeom>
            <a:solidFill>
              <a:srgbClr val="FFFF00"/>
            </a:solidFill>
            <a:ln w="3175" algn="ctr">
              <a:solidFill>
                <a:srgbClr val="0000FF"/>
              </a:solidFill>
              <a:miter lim="800000"/>
              <a:headEnd/>
              <a:tailEnd/>
            </a:ln>
          </p:spPr>
          <p:txBody>
            <a:bodyPr wrap="none" anchor="ctr"/>
            <a:lstStyle/>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SEQUENCE</a:t>
              </a:r>
            </a:p>
            <a:p>
              <a:pPr algn="ctr" defTabSz="914400" fontAlgn="auto">
                <a:spcBef>
                  <a:spcPts val="0"/>
                </a:spcBef>
                <a:spcAft>
                  <a:spcPts val="0"/>
                </a:spcAft>
                <a:defRPr/>
              </a:pPr>
              <a:r>
                <a:rPr lang="it-IT" sz="1200" kern="0" dirty="0">
                  <a:solidFill>
                    <a:srgbClr val="0000FF"/>
                  </a:solidFill>
                  <a:latin typeface="Arial" pitchFamily="34" charset="0"/>
                  <a:cs typeface="Arial" pitchFamily="34" charset="0"/>
                </a:rPr>
                <a:t>ACTIVITIES</a:t>
              </a:r>
            </a:p>
          </p:txBody>
        </p:sp>
      </p:grpSp>
      <p:sp>
        <p:nvSpPr>
          <p:cNvPr id="110597"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10598"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10599"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10600"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10601"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79"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80"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81"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82"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10606"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84"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oneTexte 32"/>
          <p:cNvSpPr txBox="1"/>
          <p:nvPr/>
        </p:nvSpPr>
        <p:spPr>
          <a:xfrm>
            <a:off x="693738" y="2840038"/>
            <a:ext cx="3697287" cy="1000125"/>
          </a:xfrm>
          <a:prstGeom prst="rect">
            <a:avLst/>
          </a:prstGeom>
          <a:noFill/>
        </p:spPr>
        <p:txBody>
          <a:bodyPr lIns="0" tIns="0" rIns="0" bIns="0">
            <a:spAutoFit/>
          </a:bodyPr>
          <a:lstStyle/>
          <a:p>
            <a:pPr>
              <a:defRPr/>
            </a:pPr>
            <a:r>
              <a:rPr lang="en-GB" sz="1050" kern="0" spc="100" dirty="0">
                <a:solidFill>
                  <a:srgbClr val="3095B4"/>
                </a:solidFill>
                <a:latin typeface="Lucida Sans"/>
                <a:cs typeface="+mn-cs"/>
              </a:rPr>
              <a:t>RICAVI NEL 2014</a:t>
            </a:r>
          </a:p>
          <a:p>
            <a:pPr>
              <a:defRPr/>
            </a:pPr>
            <a:r>
              <a:rPr lang="en-GB" sz="4400" dirty="0">
                <a:solidFill>
                  <a:srgbClr val="5C7F92"/>
                </a:solidFill>
                <a:latin typeface="Lucida Bright"/>
                <a:cs typeface="+mn-cs"/>
              </a:rPr>
              <a:t>€1.756m</a:t>
            </a:r>
          </a:p>
          <a:p>
            <a:pPr>
              <a:defRPr/>
            </a:pPr>
            <a:endParaRPr lang="en-GB" sz="1050" kern="0" spc="100" dirty="0">
              <a:solidFill>
                <a:srgbClr val="3095B4"/>
              </a:solidFill>
              <a:latin typeface="Lucida Sans"/>
              <a:cs typeface="+mn-cs"/>
            </a:endParaRPr>
          </a:p>
        </p:txBody>
      </p:sp>
      <p:cxnSp>
        <p:nvCxnSpPr>
          <p:cNvPr id="35" name="Connecteur droit 34"/>
          <p:cNvCxnSpPr/>
          <p:nvPr/>
        </p:nvCxnSpPr>
        <p:spPr>
          <a:xfrm flipH="1">
            <a:off x="693738" y="2817813"/>
            <a:ext cx="371475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6" name="Sous-titre 1"/>
          <p:cNvSpPr>
            <a:spLocks noGrp="1"/>
          </p:cNvSpPr>
          <p:nvPr>
            <p:ph type="subTitle" idx="1"/>
          </p:nvPr>
        </p:nvSpPr>
        <p:spPr>
          <a:xfrm>
            <a:off x="698500" y="727075"/>
            <a:ext cx="7793038" cy="590550"/>
          </a:xfrm>
        </p:spPr>
        <p:txBody>
          <a:bodyPr>
            <a:noAutofit/>
          </a:bodyPr>
          <a:lstStyle/>
          <a:p>
            <a:pPr eaLnBrk="1" hangingPunct="1">
              <a:defRPr/>
            </a:pPr>
            <a:r>
              <a:rPr lang="en-GB" dirty="0" smtClean="0">
                <a:ea typeface="+mn-ea"/>
              </a:rPr>
              <a:t>1. LEADER GLOBALE</a:t>
            </a:r>
            <a:endParaRPr lang="en-GB" dirty="0">
              <a:ea typeface="+mn-ea"/>
            </a:endParaRPr>
          </a:p>
        </p:txBody>
      </p:sp>
      <p:sp>
        <p:nvSpPr>
          <p:cNvPr id="73732" name="Espace réservé du texte 2"/>
          <p:cNvSpPr>
            <a:spLocks noGrp="1"/>
          </p:cNvSpPr>
          <p:nvPr>
            <p:ph type="body" sz="quarter" idx="13"/>
          </p:nvPr>
        </p:nvSpPr>
        <p:spPr>
          <a:xfrm>
            <a:off x="693738" y="1584325"/>
            <a:ext cx="7618412" cy="869950"/>
          </a:xfrm>
        </p:spPr>
        <p:txBody>
          <a:bodyPr/>
          <a:lstStyle/>
          <a:p>
            <a:pPr algn="just" eaLnBrk="1" hangingPunct="1"/>
            <a:r>
              <a:rPr lang="en-GB" smtClean="0">
                <a:solidFill>
                  <a:srgbClr val="8B8178"/>
                </a:solidFill>
                <a:latin typeface="Lucida Sans" pitchFamily="34" charset="0"/>
              </a:rPr>
              <a:t>Altran è leader globale in innovazione e consulenza in ingegneria. La missione del Gruppo è supportare le aziende nel creare e sviluppare nuovi prodotti e servizi.</a:t>
            </a:r>
          </a:p>
        </p:txBody>
      </p:sp>
      <p:cxnSp>
        <p:nvCxnSpPr>
          <p:cNvPr id="56" name="Connecteur droit 55"/>
          <p:cNvCxnSpPr/>
          <p:nvPr/>
        </p:nvCxnSpPr>
        <p:spPr>
          <a:xfrm flipH="1">
            <a:off x="4516438" y="2817813"/>
            <a:ext cx="371475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7" name="ZoneTexte 56"/>
          <p:cNvSpPr txBox="1"/>
          <p:nvPr/>
        </p:nvSpPr>
        <p:spPr>
          <a:xfrm>
            <a:off x="4533900" y="2836863"/>
            <a:ext cx="3684588" cy="1000125"/>
          </a:xfrm>
          <a:prstGeom prst="rect">
            <a:avLst/>
          </a:prstGeom>
          <a:noFill/>
        </p:spPr>
        <p:txBody>
          <a:bodyPr lIns="0" tIns="0" rIns="0" bIns="0">
            <a:spAutoFit/>
          </a:bodyPr>
          <a:lstStyle/>
          <a:p>
            <a:pPr>
              <a:defRPr/>
            </a:pPr>
            <a:r>
              <a:rPr lang="en-GB" sz="1050" kern="0" spc="100" dirty="0">
                <a:solidFill>
                  <a:srgbClr val="3095B4"/>
                </a:solidFill>
                <a:latin typeface="Lucida Sans"/>
                <a:cs typeface="+mn-cs"/>
              </a:rPr>
              <a:t>INNOVATION MAKERS*</a:t>
            </a:r>
          </a:p>
          <a:p>
            <a:pPr>
              <a:defRPr/>
            </a:pPr>
            <a:r>
              <a:rPr lang="en-GB" sz="4400" dirty="0">
                <a:solidFill>
                  <a:srgbClr val="5C7F92"/>
                </a:solidFill>
                <a:latin typeface="Lucida Bright"/>
                <a:cs typeface="+mn-cs"/>
              </a:rPr>
              <a:t>23.000</a:t>
            </a:r>
          </a:p>
          <a:p>
            <a:pPr>
              <a:defRPr/>
            </a:pPr>
            <a:endParaRPr lang="en-GB" sz="1050" kern="0" spc="100" dirty="0">
              <a:solidFill>
                <a:srgbClr val="3095B4"/>
              </a:solidFill>
              <a:latin typeface="Lucida Sans"/>
              <a:cs typeface="+mn-cs"/>
            </a:endParaRPr>
          </a:p>
        </p:txBody>
      </p:sp>
      <p:cxnSp>
        <p:nvCxnSpPr>
          <p:cNvPr id="60" name="Connecteur droit 59"/>
          <p:cNvCxnSpPr/>
          <p:nvPr/>
        </p:nvCxnSpPr>
        <p:spPr>
          <a:xfrm flipH="1">
            <a:off x="698500" y="4354513"/>
            <a:ext cx="3714750"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1" name="Connecteur droit 60"/>
          <p:cNvCxnSpPr/>
          <p:nvPr/>
        </p:nvCxnSpPr>
        <p:spPr>
          <a:xfrm flipH="1">
            <a:off x="4522788" y="4354513"/>
            <a:ext cx="3713162"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2" name="ZoneTexte 61"/>
          <p:cNvSpPr txBox="1"/>
          <p:nvPr/>
        </p:nvSpPr>
        <p:spPr>
          <a:xfrm>
            <a:off x="698500" y="4376738"/>
            <a:ext cx="3692525" cy="838200"/>
          </a:xfrm>
          <a:prstGeom prst="rect">
            <a:avLst/>
          </a:prstGeom>
          <a:noFill/>
        </p:spPr>
        <p:txBody>
          <a:bodyPr lIns="0" tIns="0" rIns="0" bIns="0">
            <a:spAutoFit/>
          </a:bodyPr>
          <a:lstStyle/>
          <a:p>
            <a:pPr>
              <a:defRPr/>
            </a:pPr>
            <a:r>
              <a:rPr lang="en-GB" sz="1050" kern="0" spc="100" dirty="0">
                <a:solidFill>
                  <a:srgbClr val="3095B4"/>
                </a:solidFill>
                <a:latin typeface="Lucida Sans"/>
                <a:cs typeface="+mn-cs"/>
              </a:rPr>
              <a:t>INNOVAZIONE</a:t>
            </a:r>
          </a:p>
          <a:p>
            <a:pPr>
              <a:defRPr/>
            </a:pPr>
            <a:r>
              <a:rPr lang="en-GB" sz="2000" dirty="0" err="1">
                <a:solidFill>
                  <a:srgbClr val="5C7F92"/>
                </a:solidFill>
                <a:latin typeface="Lucida Bright"/>
                <a:cs typeface="+mn-cs"/>
              </a:rPr>
              <a:t>oltre</a:t>
            </a:r>
            <a:r>
              <a:rPr lang="en-GB" sz="2000" dirty="0">
                <a:solidFill>
                  <a:srgbClr val="5C7F92"/>
                </a:solidFill>
                <a:latin typeface="Lucida Bright"/>
                <a:cs typeface="+mn-cs"/>
              </a:rPr>
              <a:t> </a:t>
            </a:r>
            <a:r>
              <a:rPr lang="en-GB" sz="4400" dirty="0">
                <a:solidFill>
                  <a:srgbClr val="5C7F92"/>
                </a:solidFill>
                <a:latin typeface="Lucida Bright"/>
                <a:cs typeface="+mn-cs"/>
              </a:rPr>
              <a:t>30</a:t>
            </a:r>
            <a:r>
              <a:rPr lang="en-GB" sz="4400" dirty="0">
                <a:solidFill>
                  <a:srgbClr val="5C7F92"/>
                </a:solidFill>
                <a:cs typeface="+mn-cs"/>
              </a:rPr>
              <a:t> </a:t>
            </a:r>
            <a:r>
              <a:rPr lang="en-GB" sz="4400" dirty="0" err="1">
                <a:solidFill>
                  <a:srgbClr val="5C7F92"/>
                </a:solidFill>
                <a:latin typeface="Lucida Bright"/>
                <a:cs typeface="+mn-cs"/>
              </a:rPr>
              <a:t>anni</a:t>
            </a:r>
            <a:endParaRPr lang="en-GB" sz="4400" dirty="0">
              <a:solidFill>
                <a:srgbClr val="5C7F92"/>
              </a:solidFill>
              <a:latin typeface="Lucida Bright"/>
              <a:cs typeface="+mn-cs"/>
            </a:endParaRPr>
          </a:p>
        </p:txBody>
      </p:sp>
      <p:sp>
        <p:nvSpPr>
          <p:cNvPr id="63" name="ZoneTexte 62"/>
          <p:cNvSpPr txBox="1"/>
          <p:nvPr/>
        </p:nvSpPr>
        <p:spPr>
          <a:xfrm>
            <a:off x="4538663" y="4373563"/>
            <a:ext cx="4300537" cy="1000125"/>
          </a:xfrm>
          <a:prstGeom prst="rect">
            <a:avLst/>
          </a:prstGeom>
          <a:noFill/>
        </p:spPr>
        <p:txBody>
          <a:bodyPr lIns="0" tIns="0" rIns="0" bIns="0">
            <a:spAutoFit/>
          </a:bodyPr>
          <a:lstStyle/>
          <a:p>
            <a:pPr>
              <a:defRPr/>
            </a:pPr>
            <a:r>
              <a:rPr lang="en-GB" sz="1050" kern="0" spc="100" dirty="0">
                <a:solidFill>
                  <a:srgbClr val="3095B4"/>
                </a:solidFill>
                <a:latin typeface="Lucida Sans"/>
                <a:cs typeface="+mn-cs"/>
              </a:rPr>
              <a:t>DIMENSIONE INTERNAZIONALE</a:t>
            </a:r>
          </a:p>
          <a:p>
            <a:pPr>
              <a:defRPr/>
            </a:pPr>
            <a:r>
              <a:rPr lang="en-GB" sz="2000" dirty="0">
                <a:solidFill>
                  <a:srgbClr val="5C7F92"/>
                </a:solidFill>
                <a:latin typeface="Lucida Bright"/>
                <a:cs typeface="+mn-cs"/>
              </a:rPr>
              <a:t>in </a:t>
            </a:r>
            <a:r>
              <a:rPr lang="en-GB" sz="2000" dirty="0" err="1">
                <a:solidFill>
                  <a:srgbClr val="5C7F92"/>
                </a:solidFill>
                <a:latin typeface="Lucida Bright"/>
                <a:cs typeface="+mn-cs"/>
              </a:rPr>
              <a:t>o</a:t>
            </a:r>
            <a:r>
              <a:rPr lang="en-GB" sz="2000" dirty="0" err="1">
                <a:solidFill>
                  <a:srgbClr val="5C7F92"/>
                </a:solidFill>
                <a:latin typeface="Lucida Bright"/>
                <a:cs typeface="+mn-cs"/>
              </a:rPr>
              <a:t>ltre</a:t>
            </a:r>
            <a:r>
              <a:rPr lang="en-GB" sz="4400" dirty="0">
                <a:solidFill>
                  <a:srgbClr val="5C7F92"/>
                </a:solidFill>
                <a:latin typeface="Lucida Bright"/>
                <a:cs typeface="+mn-cs"/>
              </a:rPr>
              <a:t> 20 </a:t>
            </a:r>
            <a:r>
              <a:rPr lang="en-GB" sz="4400" dirty="0" err="1">
                <a:solidFill>
                  <a:srgbClr val="5C7F92"/>
                </a:solidFill>
                <a:latin typeface="Lucida Bright"/>
                <a:cs typeface="+mn-cs"/>
              </a:rPr>
              <a:t>paesi</a:t>
            </a:r>
            <a:endParaRPr lang="en-GB" sz="4400" dirty="0">
              <a:solidFill>
                <a:srgbClr val="5C7F92"/>
              </a:solidFill>
              <a:latin typeface="Lucida Bright"/>
              <a:cs typeface="+mn-cs"/>
            </a:endParaRPr>
          </a:p>
          <a:p>
            <a:pPr>
              <a:defRPr/>
            </a:pPr>
            <a:endParaRPr lang="en-GB" sz="1050" kern="0" spc="100" dirty="0">
              <a:solidFill>
                <a:srgbClr val="3095B4"/>
              </a:solidFill>
              <a:latin typeface="Lucida Sans"/>
              <a:cs typeface="+mn-cs"/>
            </a:endParaRPr>
          </a:p>
        </p:txBody>
      </p:sp>
      <p:sp>
        <p:nvSpPr>
          <p:cNvPr id="64" name="ZoneTexte 63"/>
          <p:cNvSpPr txBox="1"/>
          <p:nvPr/>
        </p:nvSpPr>
        <p:spPr>
          <a:xfrm>
            <a:off x="1062038" y="5208588"/>
            <a:ext cx="2903537" cy="165100"/>
          </a:xfrm>
          <a:prstGeom prst="rect">
            <a:avLst/>
          </a:prstGeom>
          <a:noFill/>
        </p:spPr>
        <p:txBody>
          <a:bodyPr lIns="0" tIns="0" rIns="0" bIns="0">
            <a:spAutoFit/>
          </a:bodyPr>
          <a:lstStyle/>
          <a:p>
            <a:pPr>
              <a:defRPr/>
            </a:pPr>
            <a:r>
              <a:rPr lang="en-GB" sz="1050" dirty="0">
                <a:solidFill>
                  <a:srgbClr val="3095B4"/>
                </a:solidFill>
                <a:latin typeface="Lucida Sans"/>
                <a:cs typeface="+mn-cs"/>
              </a:rPr>
              <a:t>di </a:t>
            </a:r>
            <a:r>
              <a:rPr lang="en-GB" sz="1050" dirty="0" err="1">
                <a:solidFill>
                  <a:srgbClr val="3095B4"/>
                </a:solidFill>
                <a:latin typeface="Lucida Sans"/>
                <a:cs typeface="+mn-cs"/>
              </a:rPr>
              <a:t>esperienza</a:t>
            </a:r>
            <a:r>
              <a:rPr lang="en-GB" sz="1050" dirty="0">
                <a:solidFill>
                  <a:srgbClr val="3095B4"/>
                </a:solidFill>
                <a:latin typeface="Lucida Sans"/>
                <a:cs typeface="+mn-cs"/>
              </a:rPr>
              <a:t> per un </a:t>
            </a:r>
            <a:r>
              <a:rPr lang="en-GB" sz="1050" dirty="0" err="1">
                <a:solidFill>
                  <a:srgbClr val="3095B4"/>
                </a:solidFill>
                <a:latin typeface="Lucida Sans"/>
                <a:cs typeface="+mn-cs"/>
              </a:rPr>
              <a:t>futuro</a:t>
            </a:r>
            <a:r>
              <a:rPr lang="en-GB" sz="1050" dirty="0">
                <a:solidFill>
                  <a:srgbClr val="3095B4"/>
                </a:solidFill>
                <a:latin typeface="Lucida Sans"/>
                <a:cs typeface="+mn-cs"/>
              </a:rPr>
              <a:t> </a:t>
            </a:r>
            <a:r>
              <a:rPr lang="en-GB" sz="1050" dirty="0" err="1">
                <a:solidFill>
                  <a:srgbClr val="3095B4"/>
                </a:solidFill>
                <a:latin typeface="Lucida Sans"/>
                <a:cs typeface="+mn-cs"/>
              </a:rPr>
              <a:t>più</a:t>
            </a:r>
            <a:r>
              <a:rPr lang="en-GB" sz="1050" dirty="0">
                <a:solidFill>
                  <a:srgbClr val="3095B4"/>
                </a:solidFill>
                <a:latin typeface="Lucida Sans"/>
                <a:cs typeface="+mn-cs"/>
              </a:rPr>
              <a:t> </a:t>
            </a:r>
            <a:r>
              <a:rPr lang="en-GB" sz="1050" dirty="0" err="1">
                <a:solidFill>
                  <a:srgbClr val="3095B4"/>
                </a:solidFill>
                <a:latin typeface="Lucida Sans"/>
                <a:cs typeface="+mn-cs"/>
              </a:rPr>
              <a:t>tecnologico</a:t>
            </a:r>
            <a:endParaRPr lang="en-GB" sz="1050" dirty="0">
              <a:solidFill>
                <a:srgbClr val="3095B4"/>
              </a:solidFill>
              <a:latin typeface="Lucida Sans"/>
              <a:cs typeface="+mn-cs"/>
            </a:endParaRPr>
          </a:p>
        </p:txBody>
      </p:sp>
      <p:sp>
        <p:nvSpPr>
          <p:cNvPr id="73740" name="ZoneTexte 64"/>
          <p:cNvSpPr txBox="1">
            <a:spLocks noChangeArrowheads="1"/>
          </p:cNvSpPr>
          <p:nvPr/>
        </p:nvSpPr>
        <p:spPr bwMode="auto">
          <a:xfrm>
            <a:off x="612775" y="6184900"/>
            <a:ext cx="2582863" cy="247650"/>
          </a:xfrm>
          <a:prstGeom prst="rect">
            <a:avLst/>
          </a:prstGeom>
          <a:noFill/>
          <a:ln w="9525">
            <a:noFill/>
            <a:miter lim="800000"/>
            <a:headEnd/>
            <a:tailEnd/>
          </a:ln>
        </p:spPr>
        <p:txBody>
          <a:bodyPr>
            <a:spAutoFit/>
          </a:bodyPr>
          <a:lstStyle/>
          <a:p>
            <a:r>
              <a:rPr lang="fr-FR" sz="1000" i="1">
                <a:solidFill>
                  <a:srgbClr val="8B8178"/>
                </a:solidFill>
                <a:latin typeface="Lucida Sans Unicode" pitchFamily="34" charset="0"/>
              </a:rPr>
              <a:t>*Dipendenti del Gruppo Altran</a:t>
            </a:r>
          </a:p>
        </p:txBody>
      </p:sp>
      <p:sp>
        <p:nvSpPr>
          <p:cNvPr id="73741" name="Espace réservé du numéro de diapositive 1"/>
          <p:cNvSpPr>
            <a:spLocks noGrp="1"/>
          </p:cNvSpPr>
          <p:nvPr>
            <p:ph type="sldNum" sz="quarter" idx="16"/>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79B8D79-BBFD-4624-BFB8-5182B277D40A}" type="slidenum">
              <a:rPr lang="fr-FR" smtClean="0">
                <a:solidFill>
                  <a:srgbClr val="FFFFFF"/>
                </a:solidFill>
                <a:latin typeface="Lucida Sans" pitchFamily="34" charset="0"/>
                <a:cs typeface="Arial" charset="0"/>
              </a:rPr>
              <a:pPr fontAlgn="base">
                <a:spcBef>
                  <a:spcPct val="0"/>
                </a:spcBef>
                <a:spcAft>
                  <a:spcPct val="0"/>
                </a:spcAft>
              </a:pPr>
              <a:t>3</a:t>
            </a:fld>
            <a:endParaRPr lang="fr-FR" smtClean="0">
              <a:solidFill>
                <a:srgbClr val="FFFFFF"/>
              </a:solidFill>
              <a:latin typeface="Lucida Sans" pitchFamily="34" charset="0"/>
              <a:cs typeface="Arial" charset="0"/>
            </a:endParaRPr>
          </a:p>
        </p:txBody>
      </p:sp>
      <p:sp>
        <p:nvSpPr>
          <p:cNvPr id="73742"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Leader globale</a:t>
            </a:r>
          </a:p>
        </p:txBody>
      </p:sp>
      <p:sp>
        <p:nvSpPr>
          <p:cNvPr id="73743"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73744"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73745"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73746"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1"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2"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4"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7"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73751"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40"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A09BA716-08BF-4061-A282-13B0EA011BF9}" type="slidenum">
              <a:rPr lang="fr-FR" smtClean="0">
                <a:latin typeface="Lucida Sans" pitchFamily="34" charset="0"/>
                <a:cs typeface="Arial" charset="0"/>
              </a:rPr>
              <a:pPr fontAlgn="base">
                <a:spcBef>
                  <a:spcPct val="0"/>
                </a:spcBef>
                <a:spcAft>
                  <a:spcPct val="0"/>
                </a:spcAft>
              </a:pPr>
              <a:t>30</a:t>
            </a:fld>
            <a:endParaRPr lang="fr-FR" smtClean="0">
              <a:latin typeface="Lucida Sans" pitchFamily="34" charset="0"/>
              <a:cs typeface="Arial" charset="0"/>
            </a:endParaRPr>
          </a:p>
        </p:txBody>
      </p:sp>
      <p:sp>
        <p:nvSpPr>
          <p:cNvPr id="111618"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Cost Management</a:t>
            </a:r>
          </a:p>
        </p:txBody>
      </p:sp>
      <p:sp>
        <p:nvSpPr>
          <p:cNvPr id="29" name="Text Box 5"/>
          <p:cNvSpPr txBox="1">
            <a:spLocks noChangeArrowheads="1"/>
          </p:cNvSpPr>
          <p:nvPr/>
        </p:nvSpPr>
        <p:spPr bwMode="auto">
          <a:xfrm>
            <a:off x="409575" y="3384550"/>
            <a:ext cx="8234363" cy="3300413"/>
          </a:xfrm>
          <a:prstGeom prst="rect">
            <a:avLst/>
          </a:prstGeom>
          <a:noFill/>
          <a:ln w="9525">
            <a:noFill/>
            <a:miter lim="800000"/>
            <a:headEnd/>
            <a:tailEnd/>
          </a:ln>
        </p:spPr>
        <p:txBody>
          <a:bodyPr>
            <a:spAutoFit/>
          </a:bodyPr>
          <a:lstStyle/>
          <a:p>
            <a:pPr marL="285750" indent="-285750" algn="just" fontAlgn="auto">
              <a:lnSpc>
                <a:spcPct val="150000"/>
              </a:lnSpc>
              <a:spcBef>
                <a:spcPct val="40000"/>
              </a:spcBef>
              <a:spcAft>
                <a:spcPts val="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Occorre tenere presente che i costi hanno una valenza diversa </a:t>
            </a:r>
            <a:r>
              <a:rPr lang="it-IT" sz="1500" b="1" dirty="0">
                <a:solidFill>
                  <a:srgbClr val="3095B4"/>
                </a:solidFill>
                <a:latin typeface="Lucida Sans Unicode"/>
                <a:ea typeface="ヒラギノ角ゴ Pro W3" pitchFamily="1" charset="-128"/>
                <a:cs typeface="+mn-cs"/>
              </a:rPr>
              <a:t>alla vista dei singoli </a:t>
            </a:r>
            <a:r>
              <a:rPr lang="en-GB" sz="1500" b="1" dirty="0">
                <a:solidFill>
                  <a:srgbClr val="3095B4"/>
                </a:solidFill>
                <a:latin typeface="Lucida Sans Unicode"/>
                <a:ea typeface="ヒラギノ角ゴ Pro W3" pitchFamily="1" charset="-128"/>
                <a:cs typeface="+mn-cs"/>
              </a:rPr>
              <a:t>stakeholder</a:t>
            </a:r>
            <a:r>
              <a:rPr lang="it-IT" sz="1500" dirty="0">
                <a:solidFill>
                  <a:srgbClr val="595959"/>
                </a:solidFill>
                <a:latin typeface="Lucida Sans Unicode"/>
                <a:ea typeface="ヒラギノ角ゴ Pro W3" pitchFamily="1" charset="-128"/>
                <a:cs typeface="+mn-cs"/>
              </a:rPr>
              <a:t>; ad esempio un elemento acquistato può essere misurato all’ordine, alla sua ricezione, quando lo si paga, quando si registra nella contabilità del progetto. </a:t>
            </a:r>
          </a:p>
          <a:p>
            <a:pPr marL="285750" indent="-285750" algn="just" fontAlgn="auto">
              <a:lnSpc>
                <a:spcPct val="150000"/>
              </a:lnSpc>
              <a:spcBef>
                <a:spcPct val="40000"/>
              </a:spcBef>
              <a:spcAft>
                <a:spcPts val="0"/>
              </a:spcAft>
              <a:buFont typeface="Wingdings" panose="05000000000000000000" pitchFamily="2" charset="2"/>
              <a:buChar char="§"/>
              <a:defRPr/>
            </a:pPr>
            <a:r>
              <a:rPr lang="it-IT" sz="1500" dirty="0">
                <a:solidFill>
                  <a:srgbClr val="595959"/>
                </a:solidFill>
                <a:latin typeface="Lucida Sans Unicode"/>
                <a:cs typeface="+mn-cs"/>
              </a:rPr>
              <a:t>Nella </a:t>
            </a:r>
            <a:r>
              <a:rPr lang="it-IT" sz="1500" dirty="0">
                <a:solidFill>
                  <a:srgbClr val="595959"/>
                </a:solidFill>
                <a:latin typeface="Lucida Sans Unicode"/>
                <a:cs typeface="+mn-cs"/>
              </a:rPr>
              <a:t>gestione dei costi del progetto occorre tenere in considerazione anche le decisioni che si prendono e che abbiano impatto sui </a:t>
            </a:r>
            <a:r>
              <a:rPr lang="it-IT" sz="1500" b="1" dirty="0">
                <a:solidFill>
                  <a:srgbClr val="3095B4"/>
                </a:solidFill>
                <a:latin typeface="Lucida Sans Unicode"/>
                <a:cs typeface="+mn-cs"/>
              </a:rPr>
              <a:t>costi successivi</a:t>
            </a:r>
            <a:r>
              <a:rPr lang="it-IT" sz="1500" dirty="0">
                <a:solidFill>
                  <a:srgbClr val="3095B4"/>
                </a:solidFill>
                <a:latin typeface="Lucida Sans Unicode"/>
                <a:cs typeface="+mn-cs"/>
              </a:rPr>
              <a:t> </a:t>
            </a:r>
            <a:r>
              <a:rPr lang="it-IT" sz="1500" dirty="0">
                <a:solidFill>
                  <a:srgbClr val="595959"/>
                </a:solidFill>
                <a:latin typeface="Lucida Sans Unicode"/>
                <a:cs typeface="+mn-cs"/>
              </a:rPr>
              <a:t>di uso, manutenzione e supporto del prodotto, servizio o risultato del progetto. Se ad esempio si prevedono limitate revisioni del progetto, il Cliente potrebbe avere costi operativi superiori</a:t>
            </a:r>
            <a:r>
              <a:rPr lang="it-IT" sz="1500" dirty="0">
                <a:solidFill>
                  <a:srgbClr val="595959"/>
                </a:solidFill>
                <a:latin typeface="Lucida Sans Unicode"/>
                <a:cs typeface="+mn-cs"/>
              </a:rPr>
              <a:t>.</a:t>
            </a:r>
            <a:endParaRPr lang="it-IT" sz="1500" dirty="0">
              <a:solidFill>
                <a:srgbClr val="595959"/>
              </a:solidFill>
              <a:latin typeface="Lucida Sans Unicode"/>
              <a:ea typeface="ヒラギノ角ゴ Pro W3" pitchFamily="1" charset="-128"/>
              <a:cs typeface="+mn-cs"/>
            </a:endParaRPr>
          </a:p>
        </p:txBody>
      </p:sp>
      <p:sp>
        <p:nvSpPr>
          <p:cNvPr id="30" name="Text Box 5"/>
          <p:cNvSpPr txBox="1">
            <a:spLocks noChangeArrowheads="1"/>
          </p:cNvSpPr>
          <p:nvPr/>
        </p:nvSpPr>
        <p:spPr bwMode="auto">
          <a:xfrm>
            <a:off x="420688" y="1587500"/>
            <a:ext cx="2813050" cy="1824038"/>
          </a:xfrm>
          <a:prstGeom prst="rect">
            <a:avLst/>
          </a:prstGeom>
          <a:noFill/>
          <a:ln w="9525">
            <a:noFill/>
            <a:miter lim="800000"/>
            <a:headEnd/>
            <a:tailEnd/>
          </a:ln>
        </p:spPr>
        <p:txBody>
          <a:bodyPr>
            <a:spAutoFit/>
          </a:bodyPr>
          <a:lstStyle/>
          <a:p>
            <a:pPr marL="285750" indent="-285750" algn="just" fontAlgn="auto">
              <a:lnSpc>
                <a:spcPct val="150000"/>
              </a:lnSpc>
              <a:spcBef>
                <a:spcPct val="40000"/>
              </a:spcBef>
              <a:spcAft>
                <a:spcPts val="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La stima dei costi è influenzabile soprattutto </a:t>
            </a:r>
            <a:r>
              <a:rPr lang="it-IT" sz="1500" dirty="0">
                <a:solidFill>
                  <a:srgbClr val="595959"/>
                </a:solidFill>
                <a:latin typeface="Lucida Sans Unicode"/>
                <a:ea typeface="ヒラギノ角ゴ Pro W3" pitchFamily="1" charset="-128"/>
                <a:cs typeface="+mn-cs"/>
              </a:rPr>
              <a:t>all’inizio del progetto, è </a:t>
            </a:r>
            <a:r>
              <a:rPr lang="it-IT" sz="1500" dirty="0">
                <a:solidFill>
                  <a:srgbClr val="595959"/>
                </a:solidFill>
                <a:latin typeface="Lucida Sans Unicode"/>
                <a:ea typeface="ヒラギノ角ゴ Pro W3" pitchFamily="1" charset="-128"/>
                <a:cs typeface="+mn-cs"/>
              </a:rPr>
              <a:t>necessario </a:t>
            </a:r>
            <a:r>
              <a:rPr lang="it-IT" sz="1500" dirty="0">
                <a:solidFill>
                  <a:srgbClr val="595959"/>
                </a:solidFill>
                <a:latin typeface="Lucida Sans Unicode"/>
                <a:ea typeface="ヒラギノ角ゴ Pro W3" pitchFamily="1" charset="-128"/>
                <a:cs typeface="+mn-cs"/>
              </a:rPr>
              <a:t>completare la </a:t>
            </a:r>
            <a:r>
              <a:rPr lang="it-IT" sz="1500" dirty="0">
                <a:solidFill>
                  <a:srgbClr val="595959"/>
                </a:solidFill>
                <a:latin typeface="Lucida Sans Unicode"/>
                <a:ea typeface="ヒラギノ角ゴ Pro W3" pitchFamily="1" charset="-128"/>
                <a:cs typeface="+mn-cs"/>
              </a:rPr>
              <a:t>definizione dell’ambito</a:t>
            </a:r>
            <a:r>
              <a:rPr lang="it-IT" sz="1500" dirty="0">
                <a:solidFill>
                  <a:srgbClr val="595959"/>
                </a:solidFill>
                <a:latin typeface="Lucida Sans Unicode"/>
                <a:ea typeface="ヒラギノ角ゴ Pro W3" pitchFamily="1" charset="-128"/>
                <a:cs typeface="+mn-cs"/>
              </a:rPr>
              <a:t>.</a:t>
            </a:r>
          </a:p>
        </p:txBody>
      </p:sp>
      <p:grpSp>
        <p:nvGrpSpPr>
          <p:cNvPr id="111621" name="Gruppo 33"/>
          <p:cNvGrpSpPr>
            <a:grpSpLocks/>
          </p:cNvGrpSpPr>
          <p:nvPr/>
        </p:nvGrpSpPr>
        <p:grpSpPr bwMode="auto">
          <a:xfrm>
            <a:off x="3382963" y="1722438"/>
            <a:ext cx="5313362" cy="1320800"/>
            <a:chOff x="3545207" y="1512168"/>
            <a:chExt cx="5313043" cy="1320800"/>
          </a:xfrm>
        </p:grpSpPr>
        <p:sp>
          <p:nvSpPr>
            <p:cNvPr id="7" name="AutoShape 5"/>
            <p:cNvSpPr>
              <a:spLocks noChangeArrowheads="1"/>
            </p:cNvSpPr>
            <p:nvPr>
              <p:custDataLst>
                <p:tags r:id="rId1"/>
              </p:custDataLst>
            </p:nvPr>
          </p:nvSpPr>
          <p:spPr bwMode="auto">
            <a:xfrm>
              <a:off x="3554731" y="1588368"/>
              <a:ext cx="5303519" cy="1198562"/>
            </a:xfrm>
            <a:prstGeom prst="roundRect">
              <a:avLst>
                <a:gd name="adj" fmla="val 17949"/>
              </a:avLst>
            </a:prstGeom>
            <a:solidFill>
              <a:srgbClr val="3095B4"/>
            </a:solidFill>
            <a:ln w="9525">
              <a:noFill/>
              <a:round/>
              <a:headEnd/>
              <a:tailEnd/>
            </a:ln>
          </p:spPr>
          <p:txBody>
            <a:bodyPr wrap="none" anchor="ctr"/>
            <a:lstStyle/>
            <a:p>
              <a:pPr algn="ctr" defTabSz="914400" eaLnBrk="0" fontAlgn="auto" hangingPunct="0">
                <a:spcBef>
                  <a:spcPts val="0"/>
                </a:spcBef>
                <a:spcAft>
                  <a:spcPts val="0"/>
                </a:spcAft>
                <a:defRPr/>
              </a:pPr>
              <a:endParaRPr lang="de-DE" b="1" kern="0" dirty="0">
                <a:solidFill>
                  <a:prstClr val="white"/>
                </a:solidFill>
                <a:latin typeface="Lucida Sans Unicode"/>
                <a:cs typeface="+mn-cs"/>
              </a:endParaRPr>
            </a:p>
          </p:txBody>
        </p:sp>
        <p:cxnSp>
          <p:nvCxnSpPr>
            <p:cNvPr id="111634" name="Connettore 1 68"/>
            <p:cNvCxnSpPr>
              <a:cxnSpLocks noChangeShapeType="1"/>
            </p:cNvCxnSpPr>
            <p:nvPr/>
          </p:nvCxnSpPr>
          <p:spPr bwMode="auto">
            <a:xfrm rot="5400000">
              <a:off x="3438565" y="2178923"/>
              <a:ext cx="1182687" cy="1587"/>
            </a:xfrm>
            <a:prstGeom prst="line">
              <a:avLst/>
            </a:prstGeom>
            <a:noFill/>
            <a:ln w="3175" algn="ctr">
              <a:solidFill>
                <a:srgbClr val="595959"/>
              </a:solidFill>
              <a:round/>
              <a:headEnd/>
              <a:tailEnd/>
            </a:ln>
          </p:spPr>
        </p:cxnSp>
        <p:grpSp>
          <p:nvGrpSpPr>
            <p:cNvPr id="9" name="Gruppo 39"/>
            <p:cNvGrpSpPr/>
            <p:nvPr/>
          </p:nvGrpSpPr>
          <p:grpSpPr>
            <a:xfrm>
              <a:off x="6515400" y="1746882"/>
              <a:ext cx="1147903" cy="828000"/>
              <a:chOff x="970672" y="1659988"/>
              <a:chExt cx="1674055" cy="828000"/>
            </a:xfrm>
            <a:solidFill>
              <a:srgbClr val="66FF33"/>
            </a:solidFill>
            <a:effectLst/>
          </p:grpSpPr>
          <p:sp>
            <p:nvSpPr>
              <p:cNvPr id="26" name="Rettangolo 25"/>
              <p:cNvSpPr/>
              <p:nvPr/>
            </p:nvSpPr>
            <p:spPr bwMode="auto">
              <a:xfrm>
                <a:off x="970672" y="1659988"/>
                <a:ext cx="1674055" cy="828000"/>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27" name="CasellaDiTesto 26"/>
              <p:cNvSpPr txBox="1"/>
              <p:nvPr/>
            </p:nvSpPr>
            <p:spPr>
              <a:xfrm>
                <a:off x="993826" y="1819810"/>
                <a:ext cx="1631851" cy="461665"/>
              </a:xfrm>
              <a:prstGeom prst="rect">
                <a:avLst/>
              </a:prstGeom>
              <a:solidFill>
                <a:srgbClr val="FFFF00"/>
              </a:solid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DETERMINE BUDGET</a:t>
                </a:r>
                <a:endParaRPr lang="en-US" sz="1200" kern="0" cap="all" dirty="0">
                  <a:solidFill>
                    <a:srgbClr val="0000FF"/>
                  </a:solidFill>
                  <a:cs typeface="+mn-cs"/>
                </a:endParaRPr>
              </a:p>
            </p:txBody>
          </p:sp>
        </p:grpSp>
        <p:sp>
          <p:nvSpPr>
            <p:cNvPr id="13" name="CasellaDiTesto 30"/>
            <p:cNvSpPr txBox="1">
              <a:spLocks noChangeArrowheads="1"/>
            </p:cNvSpPr>
            <p:nvPr/>
          </p:nvSpPr>
          <p:spPr bwMode="auto">
            <a:xfrm rot="16200000">
              <a:off x="3099900" y="1957475"/>
              <a:ext cx="1320800" cy="430186"/>
            </a:xfrm>
            <a:prstGeom prst="rect">
              <a:avLst/>
            </a:prstGeom>
            <a:noFill/>
            <a:ln w="9525">
              <a:noFill/>
              <a:miter lim="800000"/>
              <a:headEnd/>
              <a:tailEnd/>
            </a:ln>
          </p:spPr>
          <p:txBody>
            <a:bodyPr>
              <a:spAutoFit/>
            </a:bodyPr>
            <a:lstStyle/>
            <a:p>
              <a:pPr algn="ctr" defTabSz="914400" fontAlgn="auto">
                <a:spcBef>
                  <a:spcPts val="0"/>
                </a:spcBef>
                <a:spcAft>
                  <a:spcPts val="0"/>
                </a:spcAft>
                <a:defRPr/>
              </a:pPr>
              <a:r>
                <a:rPr lang="en-US" sz="1100" b="1" kern="0" dirty="0">
                  <a:solidFill>
                    <a:prstClr val="white"/>
                  </a:solidFill>
                  <a:latin typeface="Arial" pitchFamily="34" charset="0"/>
                  <a:cs typeface="Arial" pitchFamily="34" charset="0"/>
                </a:rPr>
                <a:t>COST MANAGEMENT</a:t>
              </a:r>
              <a:endParaRPr lang="it-IT" sz="1100" b="1" kern="0" dirty="0">
                <a:solidFill>
                  <a:prstClr val="white"/>
                </a:solidFill>
                <a:latin typeface="Arial" pitchFamily="34" charset="0"/>
                <a:cs typeface="Arial" pitchFamily="34" charset="0"/>
              </a:endParaRPr>
            </a:p>
          </p:txBody>
        </p:sp>
        <p:grpSp>
          <p:nvGrpSpPr>
            <p:cNvPr id="14" name="Gruppo 39"/>
            <p:cNvGrpSpPr/>
            <p:nvPr/>
          </p:nvGrpSpPr>
          <p:grpSpPr>
            <a:xfrm>
              <a:off x="5227403" y="1746882"/>
              <a:ext cx="1369325" cy="828000"/>
              <a:chOff x="695967" y="1659985"/>
              <a:chExt cx="1929566" cy="828000"/>
            </a:xfrm>
            <a:solidFill>
              <a:srgbClr val="66FF33"/>
            </a:solidFill>
            <a:effectLst/>
          </p:grpSpPr>
          <p:sp>
            <p:nvSpPr>
              <p:cNvPr id="18" name="Rettangolo 17"/>
              <p:cNvSpPr/>
              <p:nvPr/>
            </p:nvSpPr>
            <p:spPr bwMode="auto">
              <a:xfrm>
                <a:off x="869053" y="1659985"/>
                <a:ext cx="1587748" cy="828000"/>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19" name="CasellaDiTesto 18"/>
              <p:cNvSpPr txBox="1"/>
              <p:nvPr/>
            </p:nvSpPr>
            <p:spPr>
              <a:xfrm>
                <a:off x="695967" y="1819810"/>
                <a:ext cx="1929566" cy="461665"/>
              </a:xfrm>
              <a:prstGeom prst="rect">
                <a:avLst/>
              </a:prstGeom>
              <a:no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ESTIMATE COSTS</a:t>
                </a:r>
                <a:endParaRPr lang="en-US" sz="1200" kern="0" cap="all" dirty="0">
                  <a:solidFill>
                    <a:srgbClr val="0000FF"/>
                  </a:solidFill>
                  <a:cs typeface="+mn-cs"/>
                </a:endParaRPr>
              </a:p>
            </p:txBody>
          </p:sp>
        </p:grpSp>
        <p:grpSp>
          <p:nvGrpSpPr>
            <p:cNvPr id="111638" name="Gruppo 14"/>
            <p:cNvGrpSpPr>
              <a:grpSpLocks/>
            </p:cNvGrpSpPr>
            <p:nvPr/>
          </p:nvGrpSpPr>
          <p:grpSpPr bwMode="auto">
            <a:xfrm>
              <a:off x="4027529" y="1746882"/>
              <a:ext cx="1319620" cy="828000"/>
              <a:chOff x="1050878" y="1675582"/>
              <a:chExt cx="1323831" cy="828000"/>
            </a:xfrm>
          </p:grpSpPr>
          <p:sp>
            <p:nvSpPr>
              <p:cNvPr id="16" name="Rettangolo 15"/>
              <p:cNvSpPr/>
              <p:nvPr/>
            </p:nvSpPr>
            <p:spPr bwMode="auto">
              <a:xfrm>
                <a:off x="1118012" y="1675818"/>
                <a:ext cx="1187983" cy="827087"/>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17" name="CasellaDiTesto 16"/>
              <p:cNvSpPr txBox="1"/>
              <p:nvPr/>
            </p:nvSpPr>
            <p:spPr>
              <a:xfrm>
                <a:off x="1051128" y="1844093"/>
                <a:ext cx="1323342" cy="461962"/>
              </a:xfrm>
              <a:prstGeom prst="rect">
                <a:avLst/>
              </a:prstGeom>
              <a:no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Plan COST Management</a:t>
                </a:r>
                <a:endParaRPr lang="en-US" sz="1200" kern="0" cap="all" dirty="0">
                  <a:solidFill>
                    <a:srgbClr val="0000FF"/>
                  </a:solidFill>
                  <a:cs typeface="+mn-cs"/>
                </a:endParaRPr>
              </a:p>
            </p:txBody>
          </p:sp>
        </p:grpSp>
        <p:grpSp>
          <p:nvGrpSpPr>
            <p:cNvPr id="31" name="Gruppo 39"/>
            <p:cNvGrpSpPr/>
            <p:nvPr/>
          </p:nvGrpSpPr>
          <p:grpSpPr>
            <a:xfrm>
              <a:off x="7712856" y="1757764"/>
              <a:ext cx="1050145" cy="828000"/>
              <a:chOff x="970672" y="1659988"/>
              <a:chExt cx="1514061" cy="828000"/>
            </a:xfrm>
            <a:solidFill>
              <a:srgbClr val="00FFFF"/>
            </a:solidFill>
            <a:effectLst/>
          </p:grpSpPr>
          <p:sp>
            <p:nvSpPr>
              <p:cNvPr id="32" name="Rettangolo 31"/>
              <p:cNvSpPr/>
              <p:nvPr/>
            </p:nvSpPr>
            <p:spPr bwMode="auto">
              <a:xfrm>
                <a:off x="970672" y="1659988"/>
                <a:ext cx="1514061" cy="828000"/>
              </a:xfrm>
              <a:prstGeom prst="rect">
                <a:avLst/>
              </a:prstGeom>
              <a:grp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33" name="CasellaDiTesto 32"/>
              <p:cNvSpPr txBox="1"/>
              <p:nvPr/>
            </p:nvSpPr>
            <p:spPr>
              <a:xfrm>
                <a:off x="993825" y="1819810"/>
                <a:ext cx="1490908" cy="461665"/>
              </a:xfrm>
              <a:prstGeom prst="rect">
                <a:avLst/>
              </a:prstGeom>
              <a:grp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CONTROL COSTS</a:t>
                </a:r>
                <a:endParaRPr lang="en-US" sz="1200" kern="0" cap="all" dirty="0">
                  <a:solidFill>
                    <a:srgbClr val="0000FF"/>
                  </a:solidFill>
                  <a:cs typeface="+mn-cs"/>
                </a:endParaRPr>
              </a:p>
            </p:txBody>
          </p:sp>
        </p:grpSp>
      </p:grpSp>
      <p:sp>
        <p:nvSpPr>
          <p:cNvPr id="111622"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11623"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11624"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11625"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11626"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40"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3"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11631"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45"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5F18206-22DF-4496-96B7-6BEB372011A5}" type="slidenum">
              <a:rPr lang="fr-FR" smtClean="0">
                <a:latin typeface="Lucida Sans" pitchFamily="34" charset="0"/>
                <a:cs typeface="Arial" charset="0"/>
              </a:rPr>
              <a:pPr fontAlgn="base">
                <a:spcBef>
                  <a:spcPct val="0"/>
                </a:spcBef>
                <a:spcAft>
                  <a:spcPct val="0"/>
                </a:spcAft>
              </a:pPr>
              <a:t>31</a:t>
            </a:fld>
            <a:endParaRPr lang="fr-FR" smtClean="0">
              <a:latin typeface="Lucida Sans" pitchFamily="34" charset="0"/>
              <a:cs typeface="Arial" charset="0"/>
            </a:endParaRPr>
          </a:p>
        </p:txBody>
      </p:sp>
      <p:sp>
        <p:nvSpPr>
          <p:cNvPr id="112642"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Quality Management</a:t>
            </a:r>
          </a:p>
        </p:txBody>
      </p:sp>
      <p:grpSp>
        <p:nvGrpSpPr>
          <p:cNvPr id="112643" name="Gruppo 1"/>
          <p:cNvGrpSpPr>
            <a:grpSpLocks/>
          </p:cNvGrpSpPr>
          <p:nvPr/>
        </p:nvGrpSpPr>
        <p:grpSpPr bwMode="auto">
          <a:xfrm>
            <a:off x="3933825" y="1528763"/>
            <a:ext cx="4665663" cy="1320800"/>
            <a:chOff x="3814466" y="1431148"/>
            <a:chExt cx="4665505" cy="1320800"/>
          </a:xfrm>
        </p:grpSpPr>
        <p:sp>
          <p:nvSpPr>
            <p:cNvPr id="7" name="AutoShape 5"/>
            <p:cNvSpPr>
              <a:spLocks noChangeArrowheads="1"/>
            </p:cNvSpPr>
            <p:nvPr>
              <p:custDataLst>
                <p:tags r:id="rId1"/>
              </p:custDataLst>
            </p:nvPr>
          </p:nvSpPr>
          <p:spPr bwMode="auto">
            <a:xfrm>
              <a:off x="3814466" y="1507348"/>
              <a:ext cx="4665505" cy="1198562"/>
            </a:xfrm>
            <a:prstGeom prst="roundRect">
              <a:avLst>
                <a:gd name="adj" fmla="val 17949"/>
              </a:avLst>
            </a:prstGeom>
            <a:solidFill>
              <a:srgbClr val="3095B4"/>
            </a:solidFill>
            <a:ln w="9525">
              <a:noFill/>
              <a:round/>
              <a:headEnd/>
              <a:tailEnd/>
            </a:ln>
          </p:spPr>
          <p:txBody>
            <a:bodyPr wrap="none" anchor="ctr"/>
            <a:lstStyle/>
            <a:p>
              <a:pPr algn="ctr" defTabSz="914400" eaLnBrk="0" fontAlgn="auto" hangingPunct="0">
                <a:spcBef>
                  <a:spcPts val="0"/>
                </a:spcBef>
                <a:spcAft>
                  <a:spcPts val="0"/>
                </a:spcAft>
                <a:defRPr/>
              </a:pPr>
              <a:endParaRPr lang="de-DE" b="1" kern="0" dirty="0">
                <a:solidFill>
                  <a:prstClr val="white"/>
                </a:solidFill>
                <a:latin typeface="Lucida Sans Unicode"/>
                <a:cs typeface="+mn-cs"/>
              </a:endParaRPr>
            </a:p>
          </p:txBody>
        </p:sp>
        <p:cxnSp>
          <p:nvCxnSpPr>
            <p:cNvPr id="112658" name="Connettore 1 68"/>
            <p:cNvCxnSpPr>
              <a:cxnSpLocks noChangeShapeType="1"/>
            </p:cNvCxnSpPr>
            <p:nvPr/>
          </p:nvCxnSpPr>
          <p:spPr bwMode="auto">
            <a:xfrm rot="5400000">
              <a:off x="3730370" y="2097903"/>
              <a:ext cx="1182687" cy="1587"/>
            </a:xfrm>
            <a:prstGeom prst="line">
              <a:avLst/>
            </a:prstGeom>
            <a:noFill/>
            <a:ln w="3175" algn="ctr">
              <a:solidFill>
                <a:srgbClr val="595959"/>
              </a:solidFill>
              <a:round/>
              <a:headEnd/>
              <a:tailEnd/>
            </a:ln>
          </p:spPr>
        </p:cxnSp>
        <p:pic>
          <p:nvPicPr>
            <p:cNvPr id="9" name="Gruppo 39"/>
            <p:cNvPicPr>
              <a:picLocks noChangeArrowheads="1"/>
            </p:cNvPicPr>
            <p:nvPr/>
          </p:nvPicPr>
          <p:blipFill>
            <a:blip r:embed="rId3"/>
            <a:srcRect/>
            <a:stretch>
              <a:fillRect/>
            </a:stretch>
          </p:blipFill>
          <p:spPr bwMode="auto">
            <a:xfrm>
              <a:off x="7164974" y="1651578"/>
              <a:ext cx="1213104" cy="853440"/>
            </a:xfrm>
            <a:prstGeom prst="rect">
              <a:avLst/>
            </a:prstGeom>
            <a:noFill/>
          </p:spPr>
        </p:pic>
        <p:sp>
          <p:nvSpPr>
            <p:cNvPr id="10" name="CasellaDiTesto 30"/>
            <p:cNvSpPr txBox="1">
              <a:spLocks noChangeArrowheads="1"/>
            </p:cNvSpPr>
            <p:nvPr/>
          </p:nvSpPr>
          <p:spPr bwMode="auto">
            <a:xfrm rot="16200000">
              <a:off x="3392183" y="1875655"/>
              <a:ext cx="1320800" cy="431785"/>
            </a:xfrm>
            <a:prstGeom prst="rect">
              <a:avLst/>
            </a:prstGeom>
            <a:noFill/>
            <a:ln w="9525">
              <a:noFill/>
              <a:miter lim="800000"/>
              <a:headEnd/>
              <a:tailEnd/>
            </a:ln>
          </p:spPr>
          <p:txBody>
            <a:bodyPr>
              <a:spAutoFit/>
            </a:bodyPr>
            <a:lstStyle/>
            <a:p>
              <a:pPr algn="ctr" defTabSz="914400" fontAlgn="auto">
                <a:spcBef>
                  <a:spcPts val="0"/>
                </a:spcBef>
                <a:spcAft>
                  <a:spcPts val="0"/>
                </a:spcAft>
                <a:defRPr/>
              </a:pPr>
              <a:r>
                <a:rPr lang="en-US" sz="1100" b="1" kern="0" dirty="0">
                  <a:solidFill>
                    <a:prstClr val="white"/>
                  </a:solidFill>
                  <a:latin typeface="Arial" pitchFamily="34" charset="0"/>
                  <a:cs typeface="Arial" pitchFamily="34" charset="0"/>
                </a:rPr>
                <a:t>QUALITY MANAGEMENT</a:t>
              </a:r>
              <a:endParaRPr lang="it-IT" sz="1100" b="1" kern="0" dirty="0">
                <a:solidFill>
                  <a:prstClr val="white"/>
                </a:solidFill>
                <a:latin typeface="Arial" pitchFamily="34" charset="0"/>
                <a:cs typeface="Arial" pitchFamily="34" charset="0"/>
              </a:endParaRPr>
            </a:p>
          </p:txBody>
        </p:sp>
        <p:grpSp>
          <p:nvGrpSpPr>
            <p:cNvPr id="11" name="Gruppo 39"/>
            <p:cNvGrpSpPr/>
            <p:nvPr/>
          </p:nvGrpSpPr>
          <p:grpSpPr>
            <a:xfrm>
              <a:off x="5682498" y="1665862"/>
              <a:ext cx="1501253" cy="828000"/>
              <a:chOff x="695967" y="1659985"/>
              <a:chExt cx="2115471" cy="828000"/>
            </a:xfrm>
            <a:solidFill>
              <a:srgbClr val="66FF33"/>
            </a:solidFill>
            <a:effectLst/>
          </p:grpSpPr>
          <p:sp>
            <p:nvSpPr>
              <p:cNvPr id="15" name="Rettangolo 14"/>
              <p:cNvSpPr/>
              <p:nvPr/>
            </p:nvSpPr>
            <p:spPr bwMode="auto">
              <a:xfrm>
                <a:off x="869051" y="1659985"/>
                <a:ext cx="1775675" cy="828000"/>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16" name="CasellaDiTesto 15"/>
              <p:cNvSpPr txBox="1"/>
              <p:nvPr/>
            </p:nvSpPr>
            <p:spPr>
              <a:xfrm>
                <a:off x="695967" y="1727477"/>
                <a:ext cx="2115471" cy="646331"/>
              </a:xfrm>
              <a:prstGeom prst="rect">
                <a:avLst/>
              </a:prstGeom>
              <a:no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PERFORM QUALITY ASSURANCE</a:t>
                </a:r>
              </a:p>
            </p:txBody>
          </p:sp>
        </p:grpSp>
        <p:grpSp>
          <p:nvGrpSpPr>
            <p:cNvPr id="112662" name="Gruppo 11"/>
            <p:cNvGrpSpPr>
              <a:grpSpLocks/>
            </p:cNvGrpSpPr>
            <p:nvPr/>
          </p:nvGrpSpPr>
          <p:grpSpPr bwMode="auto">
            <a:xfrm>
              <a:off x="4413258" y="1665862"/>
              <a:ext cx="1337478" cy="828000"/>
              <a:chOff x="1050878" y="1675582"/>
              <a:chExt cx="1323831" cy="828000"/>
            </a:xfrm>
          </p:grpSpPr>
          <p:sp>
            <p:nvSpPr>
              <p:cNvPr id="13" name="Rettangolo 12"/>
              <p:cNvSpPr/>
              <p:nvPr/>
            </p:nvSpPr>
            <p:spPr bwMode="auto">
              <a:xfrm>
                <a:off x="1118121" y="1675818"/>
                <a:ext cx="1187864" cy="827087"/>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wrap="none"/>
              <a:lstStyle/>
              <a:p>
                <a:pPr marL="342900" indent="-342900" defTabSz="914400" fontAlgn="auto">
                  <a:spcBef>
                    <a:spcPct val="20000"/>
                  </a:spcBef>
                  <a:spcAft>
                    <a:spcPts val="0"/>
                  </a:spcAft>
                  <a:defRPr/>
                </a:pPr>
                <a:endParaRPr lang="it-IT" kern="0" dirty="0">
                  <a:solidFill>
                    <a:srgbClr val="595959"/>
                  </a:solidFill>
                  <a:cs typeface="+mn-cs"/>
                </a:endParaRPr>
              </a:p>
            </p:txBody>
          </p:sp>
          <p:sp>
            <p:nvSpPr>
              <p:cNvPr id="14" name="CasellaDiTesto 13"/>
              <p:cNvSpPr txBox="1"/>
              <p:nvPr/>
            </p:nvSpPr>
            <p:spPr>
              <a:xfrm>
                <a:off x="1050557" y="1844093"/>
                <a:ext cx="1324562" cy="461962"/>
              </a:xfrm>
              <a:prstGeom prst="rect">
                <a:avLst/>
              </a:prstGeom>
              <a:noFill/>
            </p:spPr>
            <p:txBody>
              <a:bodyPr anchor="ctr">
                <a:spAutoFit/>
              </a:bodyPr>
              <a:lstStyle/>
              <a:p>
                <a:pPr algn="ctr" defTabSz="914400" fontAlgn="auto">
                  <a:spcBef>
                    <a:spcPts val="0"/>
                  </a:spcBef>
                  <a:spcAft>
                    <a:spcPts val="0"/>
                  </a:spcAft>
                  <a:defRPr/>
                </a:pPr>
                <a:r>
                  <a:rPr lang="en-US" sz="1200" kern="0" cap="all" dirty="0">
                    <a:solidFill>
                      <a:srgbClr val="0000FF"/>
                    </a:solidFill>
                    <a:cs typeface="+mn-cs"/>
                  </a:rPr>
                  <a:t>Plan QUALITY Management</a:t>
                </a:r>
                <a:endParaRPr lang="en-US" sz="1200" kern="0" cap="all" dirty="0">
                  <a:solidFill>
                    <a:srgbClr val="0000FF"/>
                  </a:solidFill>
                  <a:cs typeface="+mn-cs"/>
                </a:endParaRPr>
              </a:p>
            </p:txBody>
          </p:sp>
        </p:grpSp>
      </p:grpSp>
      <p:sp>
        <p:nvSpPr>
          <p:cNvPr id="21" name="Text Box 5"/>
          <p:cNvSpPr txBox="1">
            <a:spLocks noChangeArrowheads="1"/>
          </p:cNvSpPr>
          <p:nvPr/>
        </p:nvSpPr>
        <p:spPr bwMode="auto">
          <a:xfrm>
            <a:off x="417513" y="3057525"/>
            <a:ext cx="8174037" cy="3640138"/>
          </a:xfrm>
          <a:prstGeom prst="rect">
            <a:avLst/>
          </a:prstGeom>
          <a:noFill/>
          <a:ln w="9525">
            <a:noFill/>
            <a:miter lim="800000"/>
            <a:headEnd/>
            <a:tailEnd/>
          </a:ln>
        </p:spPr>
        <p:txBody>
          <a:bodyPr>
            <a:spAutoFit/>
          </a:bodyPr>
          <a:lstStyle/>
          <a:p>
            <a:pPr marL="285750" indent="-285750" algn="just" fontAlgn="auto">
              <a:lnSpc>
                <a:spcPct val="120000"/>
              </a:lnSpc>
              <a:spcBef>
                <a:spcPts val="675"/>
              </a:spcBef>
              <a:spcAft>
                <a:spcPts val="60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Si </a:t>
            </a:r>
            <a:r>
              <a:rPr lang="it-IT" sz="1500" dirty="0">
                <a:solidFill>
                  <a:srgbClr val="595959"/>
                </a:solidFill>
                <a:latin typeface="Lucida Sans Unicode"/>
                <a:ea typeface="ヒラギノ角ゴ Pro W3" pitchFamily="1" charset="-128"/>
                <a:cs typeface="+mn-cs"/>
              </a:rPr>
              <a:t>realizza nel ciclo plan-do-</a:t>
            </a:r>
            <a:r>
              <a:rPr lang="it-IT" sz="1500" dirty="0" err="1">
                <a:solidFill>
                  <a:srgbClr val="595959"/>
                </a:solidFill>
                <a:latin typeface="Lucida Sans Unicode"/>
                <a:ea typeface="ヒラギノ角ゴ Pro W3" pitchFamily="1" charset="-128"/>
                <a:cs typeface="+mn-cs"/>
              </a:rPr>
              <a:t>check</a:t>
            </a:r>
            <a:r>
              <a:rPr lang="it-IT" sz="1500" dirty="0">
                <a:solidFill>
                  <a:srgbClr val="595959"/>
                </a:solidFill>
                <a:latin typeface="Lucida Sans Unicode"/>
                <a:ea typeface="ヒラギノ角ゴ Pro W3" pitchFamily="1" charset="-128"/>
                <a:cs typeface="+mn-cs"/>
              </a:rPr>
              <a:t>-</a:t>
            </a:r>
            <a:r>
              <a:rPr lang="it-IT" sz="1500" dirty="0" err="1">
                <a:solidFill>
                  <a:srgbClr val="595959"/>
                </a:solidFill>
                <a:latin typeface="Lucida Sans Unicode"/>
                <a:ea typeface="ヒラギノ角ゴ Pro W3" pitchFamily="1" charset="-128"/>
                <a:cs typeface="+mn-cs"/>
              </a:rPr>
              <a:t>act</a:t>
            </a:r>
            <a:r>
              <a:rPr lang="it-IT" sz="1500" dirty="0">
                <a:solidFill>
                  <a:srgbClr val="595959"/>
                </a:solidFill>
                <a:latin typeface="Lucida Sans Unicode"/>
                <a:ea typeface="ヒラギノ角ゴ Pro W3" pitchFamily="1" charset="-128"/>
                <a:cs typeface="+mn-cs"/>
              </a:rPr>
              <a:t>, tramite un </a:t>
            </a:r>
            <a:r>
              <a:rPr lang="it-IT" sz="1500" b="1" dirty="0">
                <a:solidFill>
                  <a:srgbClr val="3095B4"/>
                </a:solidFill>
                <a:latin typeface="Lucida Sans Unicode"/>
                <a:ea typeface="ヒラギノ角ゴ Pro W3" pitchFamily="1" charset="-128"/>
                <a:cs typeface="+mn-cs"/>
              </a:rPr>
              <a:t>miglioramento continuo</a:t>
            </a:r>
            <a:r>
              <a:rPr lang="it-IT" sz="1500" dirty="0">
                <a:solidFill>
                  <a:srgbClr val="3095B4"/>
                </a:solidFill>
                <a:latin typeface="Lucida Sans Unicode"/>
                <a:ea typeface="ヒラギノ角ゴ Pro W3" pitchFamily="1" charset="-128"/>
                <a:cs typeface="+mn-cs"/>
              </a:rPr>
              <a:t> </a:t>
            </a:r>
            <a:r>
              <a:rPr lang="it-IT" sz="1500" dirty="0">
                <a:solidFill>
                  <a:srgbClr val="595959"/>
                </a:solidFill>
                <a:latin typeface="Lucida Sans Unicode"/>
                <a:ea typeface="ヒラギノ角ゴ Pro W3" pitchFamily="1" charset="-128"/>
                <a:cs typeface="+mn-cs"/>
              </a:rPr>
              <a:t>dei processi (</a:t>
            </a:r>
            <a:r>
              <a:rPr lang="it-IT" sz="1500" b="1" dirty="0">
                <a:solidFill>
                  <a:srgbClr val="3095B4"/>
                </a:solidFill>
                <a:latin typeface="Lucida Sans Unicode"/>
                <a:ea typeface="ヒラギノ角ゴ Pro W3" pitchFamily="1" charset="-128"/>
                <a:cs typeface="+mn-cs"/>
              </a:rPr>
              <a:t>Process </a:t>
            </a:r>
            <a:r>
              <a:rPr lang="it-IT" sz="1500" b="1" dirty="0" err="1">
                <a:solidFill>
                  <a:srgbClr val="3095B4"/>
                </a:solidFill>
                <a:latin typeface="Lucida Sans Unicode"/>
                <a:ea typeface="ヒラギノ角ゴ Pro W3" pitchFamily="1" charset="-128"/>
                <a:cs typeface="+mn-cs"/>
              </a:rPr>
              <a:t>Improvement</a:t>
            </a:r>
            <a:r>
              <a:rPr lang="it-IT" sz="1500" dirty="0">
                <a:solidFill>
                  <a:srgbClr val="3095B4"/>
                </a:solidFill>
                <a:latin typeface="Lucida Sans Unicode"/>
                <a:ea typeface="ヒラギノ角ゴ Pro W3" pitchFamily="1" charset="-128"/>
                <a:cs typeface="+mn-cs"/>
              </a:rPr>
              <a:t> </a:t>
            </a:r>
            <a:r>
              <a:rPr lang="it-IT" sz="1500" dirty="0">
                <a:solidFill>
                  <a:srgbClr val="595959"/>
                </a:solidFill>
                <a:latin typeface="Lucida Sans Unicode"/>
                <a:ea typeface="ヒラギノ角ゴ Pro W3" pitchFamily="1" charset="-128"/>
                <a:cs typeface="+mn-cs"/>
              </a:rPr>
              <a:t>[Deming]), durante tutta la durata del progetto e si declina nei processi necessari a: </a:t>
            </a:r>
          </a:p>
          <a:p>
            <a:pPr marL="835025" lvl="1" indent="-285750" algn="just" fontAlgn="auto">
              <a:spcBef>
                <a:spcPts val="600"/>
              </a:spcBef>
              <a:spcAft>
                <a:spcPts val="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Identificare le specifiche di qualità.</a:t>
            </a:r>
          </a:p>
          <a:p>
            <a:pPr marL="835025" lvl="1" indent="-285750" algn="just" fontAlgn="auto">
              <a:spcBef>
                <a:spcPts val="700"/>
              </a:spcBef>
              <a:spcAft>
                <a:spcPts val="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Documentare i metodi che il progetto userà per raggiungerle.</a:t>
            </a:r>
          </a:p>
          <a:p>
            <a:pPr marL="835025" lvl="1" indent="-285750" algn="just" fontAlgn="auto">
              <a:spcBef>
                <a:spcPts val="700"/>
              </a:spcBef>
              <a:spcAft>
                <a:spcPts val="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Implementare tali specifiche nel project management, nel progetto e nel prodotto.</a:t>
            </a:r>
          </a:p>
          <a:p>
            <a:pPr marL="835025" lvl="1" indent="-285750" algn="just" fontAlgn="auto">
              <a:spcBef>
                <a:spcPts val="700"/>
              </a:spcBef>
              <a:spcAft>
                <a:spcPts val="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Eseguire le analisi ed i controlli di eventuali scostamenti richiedendo eventuali cambiamenti.</a:t>
            </a:r>
          </a:p>
          <a:p>
            <a:pPr marL="285750" indent="-285750" algn="just" fontAlgn="auto">
              <a:lnSpc>
                <a:spcPct val="120000"/>
              </a:lnSpc>
              <a:spcBef>
                <a:spcPts val="675"/>
              </a:spcBef>
              <a:spcAft>
                <a:spcPts val="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Deve </a:t>
            </a:r>
            <a:r>
              <a:rPr lang="it-IT" sz="1500" dirty="0">
                <a:solidFill>
                  <a:srgbClr val="595959"/>
                </a:solidFill>
                <a:latin typeface="Lucida Sans Unicode"/>
                <a:ea typeface="ヒラギノ角ゴ Pro W3" pitchFamily="1" charset="-128"/>
                <a:cs typeface="+mn-cs"/>
              </a:rPr>
              <a:t>essere gestita </a:t>
            </a:r>
            <a:r>
              <a:rPr lang="it-IT" sz="1500" b="1" dirty="0">
                <a:solidFill>
                  <a:srgbClr val="3095B4"/>
                </a:solidFill>
                <a:latin typeface="Lucida Sans Unicode"/>
                <a:ea typeface="ヒラギノ角ゴ Pro W3" pitchFamily="1" charset="-128"/>
                <a:cs typeface="+mn-cs"/>
              </a:rPr>
              <a:t>sia la qualità del progetto che quella del prodotto</a:t>
            </a:r>
            <a:r>
              <a:rPr lang="it-IT" sz="1500" dirty="0">
                <a:solidFill>
                  <a:srgbClr val="595959"/>
                </a:solidFill>
                <a:latin typeface="Lucida Sans Unicode"/>
                <a:ea typeface="ヒラギノ角ゴ Pro W3" pitchFamily="1" charset="-128"/>
                <a:cs typeface="+mn-cs"/>
              </a:rPr>
              <a:t>. Quest’ultima può configurarsi in modo anche molto diverso in funzione del tipo di prodotto oggetto del progetto.</a:t>
            </a:r>
          </a:p>
        </p:txBody>
      </p:sp>
      <p:sp>
        <p:nvSpPr>
          <p:cNvPr id="22" name="Text Box 5"/>
          <p:cNvSpPr txBox="1">
            <a:spLocks noChangeArrowheads="1"/>
          </p:cNvSpPr>
          <p:nvPr/>
        </p:nvSpPr>
        <p:spPr bwMode="auto">
          <a:xfrm>
            <a:off x="417513" y="1562100"/>
            <a:ext cx="3251200" cy="1497013"/>
          </a:xfrm>
          <a:prstGeom prst="rect">
            <a:avLst/>
          </a:prstGeom>
          <a:noFill/>
          <a:ln w="9525">
            <a:noFill/>
            <a:miter lim="800000"/>
            <a:headEnd/>
            <a:tailEnd/>
          </a:ln>
        </p:spPr>
        <p:txBody>
          <a:bodyPr>
            <a:spAutoFit/>
          </a:bodyPr>
          <a:lstStyle/>
          <a:p>
            <a:pPr marL="285750" indent="-285750" algn="just" fontAlgn="auto">
              <a:lnSpc>
                <a:spcPct val="120000"/>
              </a:lnSpc>
              <a:spcBef>
                <a:spcPts val="675"/>
              </a:spcBef>
              <a:spcAft>
                <a:spcPts val="600"/>
              </a:spcAft>
              <a:buFont typeface="Wingdings" panose="05000000000000000000" pitchFamily="2" charset="2"/>
              <a:buChar char="§"/>
              <a:defRPr/>
            </a:pPr>
            <a:r>
              <a:rPr lang="it-IT" sz="1500" dirty="0">
                <a:solidFill>
                  <a:srgbClr val="595959"/>
                </a:solidFill>
                <a:latin typeface="Lucida Sans Unicode"/>
                <a:ea typeface="ヒラギノ角ゴ Pro W3" pitchFamily="1" charset="-128"/>
                <a:cs typeface="+mn-cs"/>
              </a:rPr>
              <a:t>La gestione della qualità comprende tutte le </a:t>
            </a:r>
            <a:r>
              <a:rPr lang="it-IT" sz="1500" b="1" dirty="0">
                <a:solidFill>
                  <a:srgbClr val="3095B4"/>
                </a:solidFill>
                <a:latin typeface="Lucida Sans Unicode"/>
                <a:ea typeface="ヒラギノ角ゴ Pro W3" pitchFamily="1" charset="-128"/>
                <a:cs typeface="+mn-cs"/>
              </a:rPr>
              <a:t>attività necessarie affinché vengano rispettati i requisiti di </a:t>
            </a:r>
            <a:r>
              <a:rPr lang="it-IT" sz="1500" b="1" dirty="0">
                <a:solidFill>
                  <a:srgbClr val="3095B4"/>
                </a:solidFill>
                <a:latin typeface="Lucida Sans Unicode"/>
                <a:ea typeface="ヒラギノ角ゴ Pro W3" pitchFamily="1" charset="-128"/>
                <a:cs typeface="+mn-cs"/>
              </a:rPr>
              <a:t>progetto</a:t>
            </a:r>
            <a:r>
              <a:rPr lang="it-IT" sz="1600" b="1" dirty="0">
                <a:solidFill>
                  <a:srgbClr val="595959"/>
                </a:solidFill>
                <a:latin typeface="Lucida Sans Unicode"/>
                <a:ea typeface="ヒラギノ角ゴ Pro W3" pitchFamily="1" charset="-128"/>
                <a:cs typeface="+mn-cs"/>
              </a:rPr>
              <a:t>.</a:t>
            </a:r>
          </a:p>
        </p:txBody>
      </p:sp>
      <p:sp>
        <p:nvSpPr>
          <p:cNvPr id="112646"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12647"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12648"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12649"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12650"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28"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12655"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33"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99BE6DE5-A86A-4FAA-AC55-3AB745255313}" type="slidenum">
              <a:rPr lang="fr-FR" smtClean="0">
                <a:latin typeface="Lucida Sans" pitchFamily="34" charset="0"/>
                <a:cs typeface="Arial" charset="0"/>
              </a:rPr>
              <a:pPr fontAlgn="base">
                <a:spcBef>
                  <a:spcPct val="0"/>
                </a:spcBef>
                <a:spcAft>
                  <a:spcPct val="0"/>
                </a:spcAft>
              </a:pPr>
              <a:t>32</a:t>
            </a:fld>
            <a:endParaRPr lang="fr-FR" smtClean="0">
              <a:latin typeface="Lucida Sans" pitchFamily="34" charset="0"/>
              <a:cs typeface="Arial" charset="0"/>
            </a:endParaRPr>
          </a:p>
        </p:txBody>
      </p:sp>
      <p:sp>
        <p:nvSpPr>
          <p:cNvPr id="113666"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Human Resource Management</a:t>
            </a:r>
          </a:p>
        </p:txBody>
      </p:sp>
      <p:grpSp>
        <p:nvGrpSpPr>
          <p:cNvPr id="113667" name="Gruppo 1"/>
          <p:cNvGrpSpPr>
            <a:grpSpLocks/>
          </p:cNvGrpSpPr>
          <p:nvPr/>
        </p:nvGrpSpPr>
        <p:grpSpPr bwMode="auto">
          <a:xfrm>
            <a:off x="1498600" y="1444625"/>
            <a:ext cx="6191250" cy="1320800"/>
            <a:chOff x="209550" y="1379514"/>
            <a:chExt cx="6191250" cy="1320800"/>
          </a:xfrm>
        </p:grpSpPr>
        <p:sp>
          <p:nvSpPr>
            <p:cNvPr id="7" name="AutoShape 5"/>
            <p:cNvSpPr>
              <a:spLocks noChangeArrowheads="1"/>
            </p:cNvSpPr>
            <p:nvPr>
              <p:custDataLst>
                <p:tags r:id="rId1"/>
              </p:custDataLst>
            </p:nvPr>
          </p:nvSpPr>
          <p:spPr bwMode="auto">
            <a:xfrm>
              <a:off x="209550" y="1446189"/>
              <a:ext cx="6191250" cy="1198563"/>
            </a:xfrm>
            <a:prstGeom prst="roundRect">
              <a:avLst>
                <a:gd name="adj" fmla="val 17949"/>
              </a:avLst>
            </a:prstGeom>
            <a:solidFill>
              <a:schemeClr val="accent1"/>
            </a:solidFill>
            <a:ln w="9525">
              <a:noFill/>
              <a:round/>
              <a:headEnd/>
              <a:tailEnd/>
            </a:ln>
          </p:spPr>
          <p:txBody>
            <a:bodyPr wrap="none" anchor="ctr"/>
            <a:lstStyle/>
            <a:p>
              <a:pPr algn="ctr" eaLnBrk="0" hangingPunct="0">
                <a:defRPr/>
              </a:pPr>
              <a:endParaRPr lang="de-DE" b="1" dirty="0">
                <a:solidFill>
                  <a:schemeClr val="bg1"/>
                </a:solidFill>
                <a:latin typeface="+mn-lt"/>
              </a:endParaRPr>
            </a:p>
          </p:txBody>
        </p:sp>
        <p:cxnSp>
          <p:nvCxnSpPr>
            <p:cNvPr id="113681" name="Connettore 1 68"/>
            <p:cNvCxnSpPr>
              <a:cxnSpLocks noChangeShapeType="1"/>
            </p:cNvCxnSpPr>
            <p:nvPr/>
          </p:nvCxnSpPr>
          <p:spPr bwMode="auto">
            <a:xfrm rot="5400000">
              <a:off x="238079" y="2046269"/>
              <a:ext cx="1182687" cy="1587"/>
            </a:xfrm>
            <a:prstGeom prst="line">
              <a:avLst/>
            </a:prstGeom>
            <a:noFill/>
            <a:ln w="3175" algn="ctr">
              <a:solidFill>
                <a:schemeClr val="tx1"/>
              </a:solidFill>
              <a:round/>
              <a:headEnd/>
              <a:tailEnd/>
            </a:ln>
          </p:spPr>
        </p:cxnSp>
        <p:sp>
          <p:nvSpPr>
            <p:cNvPr id="9" name="CasellaDiTesto 8"/>
            <p:cNvSpPr txBox="1"/>
            <p:nvPr/>
          </p:nvSpPr>
          <p:spPr>
            <a:xfrm>
              <a:off x="3619500" y="1625577"/>
              <a:ext cx="1295400" cy="828675"/>
            </a:xfrm>
            <a:prstGeom prst="rect">
              <a:avLst/>
            </a:prstGeom>
            <a:solidFill>
              <a:srgbClr val="66FF33"/>
            </a:solidFill>
            <a:ln>
              <a:solidFill>
                <a:srgbClr val="002060"/>
              </a:solidFill>
            </a:ln>
          </p:spPr>
          <p:txBody>
            <a:bodyPr anchor="ctr"/>
            <a:lstStyle/>
            <a:p>
              <a:pPr algn="ctr" fontAlgn="auto">
                <a:spcBef>
                  <a:spcPts val="0"/>
                </a:spcBef>
                <a:spcAft>
                  <a:spcPts val="0"/>
                </a:spcAft>
                <a:defRPr/>
              </a:pPr>
              <a:r>
                <a:rPr lang="en-US" sz="1200" cap="all" dirty="0">
                  <a:solidFill>
                    <a:schemeClr val="tx1">
                      <a:lumMod val="50000"/>
                    </a:schemeClr>
                  </a:solidFill>
                </a:rPr>
                <a:t>DEVELOP PROJECT TEAM </a:t>
              </a:r>
              <a:endParaRPr lang="en-US" sz="1200" cap="all" dirty="0">
                <a:solidFill>
                  <a:schemeClr val="tx1">
                    <a:lumMod val="50000"/>
                  </a:schemeClr>
                </a:solidFill>
              </a:endParaRPr>
            </a:p>
          </p:txBody>
        </p:sp>
        <p:sp>
          <p:nvSpPr>
            <p:cNvPr id="113683" name="CasellaDiTesto 30"/>
            <p:cNvSpPr txBox="1">
              <a:spLocks noChangeArrowheads="1"/>
            </p:cNvSpPr>
            <p:nvPr/>
          </p:nvSpPr>
          <p:spPr bwMode="auto">
            <a:xfrm rot="-5400000">
              <a:off x="-86118" y="1739832"/>
              <a:ext cx="1320800" cy="600164"/>
            </a:xfrm>
            <a:prstGeom prst="rect">
              <a:avLst/>
            </a:prstGeom>
            <a:noFill/>
            <a:ln w="9525">
              <a:noFill/>
              <a:miter lim="800000"/>
              <a:headEnd/>
              <a:tailEnd/>
            </a:ln>
          </p:spPr>
          <p:txBody>
            <a:bodyPr>
              <a:spAutoFit/>
            </a:bodyPr>
            <a:lstStyle/>
            <a:p>
              <a:pPr algn="ctr"/>
              <a:r>
                <a:rPr lang="en-US" sz="1100" b="1">
                  <a:solidFill>
                    <a:schemeClr val="bg1"/>
                  </a:solidFill>
                </a:rPr>
                <a:t>HUMAN RESOURCE MANAGEMENT</a:t>
              </a:r>
              <a:endParaRPr lang="it-IT" sz="1100" b="1">
                <a:solidFill>
                  <a:schemeClr val="bg1"/>
                </a:solidFill>
              </a:endParaRPr>
            </a:p>
          </p:txBody>
        </p:sp>
        <p:sp>
          <p:nvSpPr>
            <p:cNvPr id="20" name="Rettangolo 19"/>
            <p:cNvSpPr/>
            <p:nvPr/>
          </p:nvSpPr>
          <p:spPr bwMode="auto">
            <a:xfrm>
              <a:off x="942975" y="1625577"/>
              <a:ext cx="1296988" cy="828675"/>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p>
              <a:pPr algn="ctr" fontAlgn="auto">
                <a:spcBef>
                  <a:spcPts val="0"/>
                </a:spcBef>
                <a:spcAft>
                  <a:spcPts val="0"/>
                </a:spcAft>
                <a:defRPr/>
              </a:pPr>
              <a:r>
                <a:rPr lang="en-US" sz="1200" cap="all" dirty="0">
                  <a:solidFill>
                    <a:srgbClr val="0000FF"/>
                  </a:solidFill>
                </a:rPr>
                <a:t>PLAN HUMAN RESOURCE Management</a:t>
              </a:r>
            </a:p>
          </p:txBody>
        </p:sp>
        <p:sp>
          <p:nvSpPr>
            <p:cNvPr id="26" name="CasellaDiTesto 25"/>
            <p:cNvSpPr txBox="1"/>
            <p:nvPr/>
          </p:nvSpPr>
          <p:spPr>
            <a:xfrm>
              <a:off x="2281238" y="1625577"/>
              <a:ext cx="1295400" cy="828675"/>
            </a:xfrm>
            <a:prstGeom prst="rect">
              <a:avLst/>
            </a:prstGeom>
            <a:solidFill>
              <a:srgbClr val="66FF33"/>
            </a:solidFill>
            <a:ln>
              <a:solidFill>
                <a:srgbClr val="002060"/>
              </a:solidFill>
            </a:ln>
          </p:spPr>
          <p:txBody>
            <a:bodyPr anchor="ctr"/>
            <a:lstStyle/>
            <a:p>
              <a:pPr algn="ctr" fontAlgn="auto">
                <a:spcBef>
                  <a:spcPts val="0"/>
                </a:spcBef>
                <a:spcAft>
                  <a:spcPts val="0"/>
                </a:spcAft>
                <a:defRPr/>
              </a:pPr>
              <a:r>
                <a:rPr lang="en-US" sz="1200" cap="all" dirty="0">
                  <a:solidFill>
                    <a:schemeClr val="tx1">
                      <a:lumMod val="50000"/>
                    </a:schemeClr>
                  </a:solidFill>
                </a:rPr>
                <a:t>ACQUIRE PROJECT TEAM </a:t>
              </a:r>
              <a:endParaRPr lang="en-US" sz="1200" cap="all" dirty="0">
                <a:solidFill>
                  <a:schemeClr val="tx1">
                    <a:lumMod val="50000"/>
                  </a:schemeClr>
                </a:solidFill>
              </a:endParaRPr>
            </a:p>
          </p:txBody>
        </p:sp>
        <p:sp>
          <p:nvSpPr>
            <p:cNvPr id="27" name="CasellaDiTesto 26"/>
            <p:cNvSpPr txBox="1"/>
            <p:nvPr/>
          </p:nvSpPr>
          <p:spPr>
            <a:xfrm>
              <a:off x="4956175" y="1625577"/>
              <a:ext cx="1296988" cy="828675"/>
            </a:xfrm>
            <a:prstGeom prst="rect">
              <a:avLst/>
            </a:prstGeom>
            <a:solidFill>
              <a:srgbClr val="66FF33"/>
            </a:solidFill>
            <a:ln>
              <a:solidFill>
                <a:srgbClr val="002060"/>
              </a:solidFill>
            </a:ln>
          </p:spPr>
          <p:txBody>
            <a:bodyPr anchor="ctr"/>
            <a:lstStyle/>
            <a:p>
              <a:pPr algn="ctr" fontAlgn="auto">
                <a:spcBef>
                  <a:spcPts val="0"/>
                </a:spcBef>
                <a:spcAft>
                  <a:spcPts val="0"/>
                </a:spcAft>
                <a:defRPr/>
              </a:pPr>
              <a:r>
                <a:rPr lang="en-US" sz="1200" cap="all" dirty="0">
                  <a:solidFill>
                    <a:schemeClr val="tx1">
                      <a:lumMod val="50000"/>
                    </a:schemeClr>
                  </a:solidFill>
                </a:rPr>
                <a:t>MANAGE PROJECT TEAM </a:t>
              </a:r>
              <a:endParaRPr lang="en-US" sz="1200" cap="all" dirty="0">
                <a:solidFill>
                  <a:schemeClr val="tx1">
                    <a:lumMod val="50000"/>
                  </a:schemeClr>
                </a:solidFill>
              </a:endParaRPr>
            </a:p>
          </p:txBody>
        </p:sp>
      </p:grpSp>
      <p:sp>
        <p:nvSpPr>
          <p:cNvPr id="28" name="Text Box 5"/>
          <p:cNvSpPr txBox="1">
            <a:spLocks noChangeArrowheads="1"/>
          </p:cNvSpPr>
          <p:nvPr/>
        </p:nvSpPr>
        <p:spPr bwMode="auto">
          <a:xfrm>
            <a:off x="522288" y="2868613"/>
            <a:ext cx="8101012" cy="4097337"/>
          </a:xfrm>
          <a:prstGeom prst="rect">
            <a:avLst/>
          </a:prstGeom>
          <a:noFill/>
          <a:ln w="9525">
            <a:noFill/>
            <a:miter lim="800000"/>
            <a:headEnd/>
            <a:tailEnd/>
          </a:ln>
        </p:spPr>
        <p:txBody>
          <a:bodyPr>
            <a:spAutoFit/>
          </a:bodyPr>
          <a:lstStyle/>
          <a:p>
            <a:pPr algn="just">
              <a:spcBef>
                <a:spcPct val="40000"/>
              </a:spcBef>
              <a:spcAft>
                <a:spcPts val="1200"/>
              </a:spcAft>
              <a:defRPr/>
            </a:pPr>
            <a:r>
              <a:rPr lang="en-US" sz="1500" dirty="0">
                <a:solidFill>
                  <a:srgbClr val="595959"/>
                </a:solidFill>
                <a:latin typeface="Lucida Sans Unicode" panose="020B0602030504020204" pitchFamily="34" charset="0"/>
                <a:cs typeface="Lucida Sans Unicode" panose="020B0602030504020204" pitchFamily="34" charset="0"/>
              </a:rPr>
              <a:t>Il Project Manager, in questa area, si adopera per:</a:t>
            </a:r>
          </a:p>
          <a:p>
            <a:pPr marL="285750" indent="-285750" algn="just">
              <a:lnSpc>
                <a:spcPct val="80000"/>
              </a:lnSpc>
              <a:spcBef>
                <a:spcPts val="400"/>
              </a:spcBef>
              <a:spcAft>
                <a:spcPts val="600"/>
              </a:spcAft>
              <a:buFont typeface="Wingdings" panose="05000000000000000000" pitchFamily="2" charset="2"/>
              <a:buChar char="§"/>
              <a:defRPr/>
            </a:pPr>
            <a:r>
              <a:rPr lang="en-US" sz="1500" dirty="0">
                <a:solidFill>
                  <a:srgbClr val="595959"/>
                </a:solidFill>
                <a:latin typeface="Lucida Sans Unicode" panose="020B0602030504020204" pitchFamily="34" charset="0"/>
                <a:cs typeface="Lucida Sans Unicode" panose="020B0602030504020204" pitchFamily="34" charset="0"/>
              </a:rPr>
              <a:t>Organizzare, Gestire e </a:t>
            </a:r>
            <a:r>
              <a:rPr lang="en-US" sz="1500" dirty="0">
                <a:solidFill>
                  <a:srgbClr val="595959"/>
                </a:solidFill>
                <a:latin typeface="Lucida Sans Unicode" panose="020B0602030504020204" pitchFamily="34" charset="0"/>
                <a:cs typeface="Lucida Sans Unicode" panose="020B0602030504020204" pitchFamily="34" charset="0"/>
              </a:rPr>
              <a:t>Condurre </a:t>
            </a:r>
            <a:r>
              <a:rPr lang="en-US" sz="1500" dirty="0">
                <a:solidFill>
                  <a:srgbClr val="595959"/>
                </a:solidFill>
                <a:latin typeface="Lucida Sans Unicode" panose="020B0602030504020204" pitchFamily="34" charset="0"/>
                <a:cs typeface="Lucida Sans Unicode" panose="020B0602030504020204" pitchFamily="34" charset="0"/>
              </a:rPr>
              <a:t>un </a:t>
            </a:r>
            <a:r>
              <a:rPr lang="en-US" sz="1500" dirty="0">
                <a:solidFill>
                  <a:srgbClr val="595959"/>
                </a:solidFill>
                <a:latin typeface="Lucida Sans Unicode" panose="020B0602030504020204" pitchFamily="34" charset="0"/>
                <a:cs typeface="Lucida Sans Unicode" panose="020B0602030504020204" pitchFamily="34" charset="0"/>
              </a:rPr>
              <a:t>Project </a:t>
            </a:r>
            <a:r>
              <a:rPr lang="en-US" sz="1500" dirty="0">
                <a:solidFill>
                  <a:srgbClr val="595959"/>
                </a:solidFill>
                <a:latin typeface="Lucida Sans Unicode" panose="020B0602030504020204" pitchFamily="34" charset="0"/>
                <a:cs typeface="Lucida Sans Unicode" panose="020B0602030504020204" pitchFamily="34" charset="0"/>
              </a:rPr>
              <a:t>Team</a:t>
            </a:r>
          </a:p>
          <a:p>
            <a:pPr marL="285750" indent="-285750" algn="just">
              <a:lnSpc>
                <a:spcPct val="80000"/>
              </a:lnSpc>
              <a:spcBef>
                <a:spcPts val="400"/>
              </a:spcBef>
              <a:spcAft>
                <a:spcPts val="600"/>
              </a:spcAft>
              <a:buFont typeface="Wingdings" panose="05000000000000000000" pitchFamily="2" charset="2"/>
              <a:buChar char="§"/>
              <a:defRPr/>
            </a:pPr>
            <a:r>
              <a:rPr lang="it-IT" sz="1500" dirty="0">
                <a:solidFill>
                  <a:srgbClr val="595959"/>
                </a:solidFill>
                <a:latin typeface="Lucida Sans Unicode" panose="020B0602030504020204" pitchFamily="34" charset="0"/>
                <a:cs typeface="Lucida Sans Unicode" panose="020B0602030504020204" pitchFamily="34" charset="0"/>
              </a:rPr>
              <a:t>Coinvolgere i membri del team nelle fasi iniziali della pianificazione del progetto al fine di migliorare la competenza e rafforzare l’impegno al progetto.</a:t>
            </a:r>
          </a:p>
          <a:p>
            <a:pPr marL="285750" indent="-285750" algn="just">
              <a:lnSpc>
                <a:spcPct val="80000"/>
              </a:lnSpc>
              <a:spcBef>
                <a:spcPts val="400"/>
              </a:spcBef>
              <a:spcAft>
                <a:spcPts val="600"/>
              </a:spcAft>
              <a:buFont typeface="Wingdings" panose="05000000000000000000" pitchFamily="2" charset="2"/>
              <a:buChar char="§"/>
              <a:defRPr/>
            </a:pPr>
            <a:r>
              <a:rPr lang="en-US" sz="1500" dirty="0">
                <a:solidFill>
                  <a:srgbClr val="595959"/>
                </a:solidFill>
                <a:latin typeface="Lucida Sans Unicode" panose="020B0602030504020204" pitchFamily="34" charset="0"/>
                <a:cs typeface="Lucida Sans Unicode" panose="020B0602030504020204" pitchFamily="34" charset="0"/>
              </a:rPr>
              <a:t>Sviluppare </a:t>
            </a:r>
            <a:r>
              <a:rPr lang="en-US" sz="1500" dirty="0">
                <a:solidFill>
                  <a:srgbClr val="595959"/>
                </a:solidFill>
                <a:latin typeface="Lucida Sans Unicode" panose="020B0602030504020204" pitchFamily="34" charset="0"/>
                <a:cs typeface="Lucida Sans Unicode" panose="020B0602030504020204" pitchFamily="34" charset="0"/>
              </a:rPr>
              <a:t>performance ordinarie in </a:t>
            </a:r>
            <a:r>
              <a:rPr lang="en-US" sz="1500" b="1" dirty="0">
                <a:solidFill>
                  <a:srgbClr val="3095B4"/>
                </a:solidFill>
                <a:latin typeface="Lucida Sans Unicode" panose="020B0602030504020204" pitchFamily="34" charset="0"/>
                <a:ea typeface="ヒラギノ角ゴ Pro W3" pitchFamily="1" charset="-128"/>
                <a:cs typeface="Lucida Sans Unicode" panose="020B0602030504020204" pitchFamily="34" charset="0"/>
              </a:rPr>
              <a:t>performance straordinarie.</a:t>
            </a:r>
          </a:p>
          <a:p>
            <a:pPr marL="285750" indent="-285750" algn="just">
              <a:lnSpc>
                <a:spcPct val="80000"/>
              </a:lnSpc>
              <a:spcBef>
                <a:spcPts val="400"/>
              </a:spcBef>
              <a:spcAft>
                <a:spcPts val="600"/>
              </a:spcAft>
              <a:buFont typeface="Wingdings" panose="05000000000000000000" pitchFamily="2" charset="2"/>
              <a:buChar char="§"/>
              <a:defRPr/>
            </a:pPr>
            <a:r>
              <a:rPr lang="en-US" sz="1500" dirty="0">
                <a:solidFill>
                  <a:srgbClr val="595959"/>
                </a:solidFill>
                <a:latin typeface="Lucida Sans Unicode" panose="020B0602030504020204" pitchFamily="34" charset="0"/>
                <a:cs typeface="Lucida Sans Unicode" panose="020B0602030504020204" pitchFamily="34" charset="0"/>
              </a:rPr>
              <a:t>Provvedere ad assicurarsi </a:t>
            </a:r>
            <a:r>
              <a:rPr lang="en-US" sz="1500" i="1" dirty="0">
                <a:solidFill>
                  <a:srgbClr val="595959"/>
                </a:solidFill>
                <a:latin typeface="Lucida Sans Unicode" panose="020B0602030504020204" pitchFamily="34" charset="0"/>
                <a:cs typeface="Lucida Sans Unicode" panose="020B0602030504020204" pitchFamily="34" charset="0"/>
              </a:rPr>
              <a:t>le persone giuste, nei posti giusti al momento adeguato.</a:t>
            </a:r>
          </a:p>
          <a:p>
            <a:pPr marL="285750" indent="-285750" algn="just">
              <a:lnSpc>
                <a:spcPct val="80000"/>
              </a:lnSpc>
              <a:spcBef>
                <a:spcPts val="400"/>
              </a:spcBef>
              <a:spcAft>
                <a:spcPts val="600"/>
              </a:spcAft>
              <a:buFont typeface="Wingdings" panose="05000000000000000000" pitchFamily="2" charset="2"/>
              <a:buChar char="§"/>
              <a:defRPr/>
            </a:pPr>
            <a:r>
              <a:rPr lang="it-IT" sz="1500" dirty="0">
                <a:solidFill>
                  <a:srgbClr val="595959"/>
                </a:solidFill>
                <a:latin typeface="Lucida Sans Unicode" panose="020B0602030504020204" pitchFamily="34" charset="0"/>
                <a:cs typeface="Lucida Sans Unicode" panose="020B0602030504020204" pitchFamily="34" charset="0"/>
              </a:rPr>
              <a:t>Acquisire una chiara comprensione del </a:t>
            </a:r>
            <a:r>
              <a:rPr lang="it-IT" sz="1500" b="1" dirty="0">
                <a:solidFill>
                  <a:srgbClr val="3095B4"/>
                </a:solidFill>
                <a:latin typeface="Lucida Sans Unicode" panose="020B0602030504020204" pitchFamily="34" charset="0"/>
                <a:ea typeface="ヒラギノ角ゴ Pro W3" pitchFamily="1" charset="-128"/>
                <a:cs typeface="Lucida Sans Unicode" panose="020B0602030504020204" pitchFamily="34" charset="0"/>
              </a:rPr>
              <a:t>comportamento umano </a:t>
            </a:r>
            <a:r>
              <a:rPr lang="it-IT" sz="1500" dirty="0">
                <a:solidFill>
                  <a:srgbClr val="595959"/>
                </a:solidFill>
                <a:latin typeface="Lucida Sans Unicode" panose="020B0602030504020204" pitchFamily="34" charset="0"/>
                <a:cs typeface="Lucida Sans Unicode" panose="020B0602030504020204" pitchFamily="34" charset="0"/>
              </a:rPr>
              <a:t>e delle </a:t>
            </a:r>
            <a:r>
              <a:rPr lang="it-IT" sz="1500" b="1" dirty="0">
                <a:solidFill>
                  <a:srgbClr val="3095B4"/>
                </a:solidFill>
                <a:latin typeface="Lucida Sans Unicode" panose="020B0602030504020204" pitchFamily="34" charset="0"/>
                <a:ea typeface="ヒラギノ角ゴ Pro W3" pitchFamily="1" charset="-128"/>
                <a:cs typeface="Lucida Sans Unicode" panose="020B0602030504020204" pitchFamily="34" charset="0"/>
              </a:rPr>
              <a:t>dimensioni dell’organizzazione</a:t>
            </a:r>
          </a:p>
          <a:p>
            <a:pPr marL="285750" indent="-285750" algn="just">
              <a:lnSpc>
                <a:spcPct val="80000"/>
              </a:lnSpc>
              <a:spcBef>
                <a:spcPts val="400"/>
              </a:spcBef>
              <a:spcAft>
                <a:spcPts val="600"/>
              </a:spcAft>
              <a:buFont typeface="Wingdings" panose="05000000000000000000" pitchFamily="2" charset="2"/>
              <a:buChar char="§"/>
              <a:defRPr/>
            </a:pPr>
            <a:r>
              <a:rPr lang="it-IT" sz="1500" dirty="0">
                <a:solidFill>
                  <a:srgbClr val="595959"/>
                </a:solidFill>
                <a:latin typeface="Lucida Sans Unicode" panose="020B0602030504020204" pitchFamily="34" charset="0"/>
                <a:cs typeface="Lucida Sans Unicode" panose="020B0602030504020204" pitchFamily="34" charset="0"/>
              </a:rPr>
              <a:t>Definire formalmente Ruoli e Responsabilità all’interno del Team di progetto</a:t>
            </a:r>
          </a:p>
          <a:p>
            <a:pPr marL="285750" indent="-285750" algn="just">
              <a:lnSpc>
                <a:spcPct val="80000"/>
              </a:lnSpc>
              <a:spcBef>
                <a:spcPts val="400"/>
              </a:spcBef>
              <a:spcAft>
                <a:spcPts val="600"/>
              </a:spcAft>
              <a:buFont typeface="Wingdings" panose="05000000000000000000" pitchFamily="2" charset="2"/>
              <a:buChar char="§"/>
              <a:defRPr/>
            </a:pPr>
            <a:r>
              <a:rPr lang="it-IT" sz="1500" dirty="0">
                <a:solidFill>
                  <a:srgbClr val="595959"/>
                </a:solidFill>
                <a:latin typeface="Lucida Sans Unicode" panose="020B0602030504020204" pitchFamily="34" charset="0"/>
                <a:cs typeface="Lucida Sans Unicode" panose="020B0602030504020204" pitchFamily="34" charset="0"/>
              </a:rPr>
              <a:t>Prevedere </a:t>
            </a:r>
            <a:r>
              <a:rPr lang="it-IT" sz="1500" b="1" dirty="0">
                <a:solidFill>
                  <a:srgbClr val="595959"/>
                </a:solidFill>
                <a:latin typeface="Lucida Sans Unicode" panose="020B0602030504020204" pitchFamily="34" charset="0"/>
                <a:cs typeface="Lucida Sans Unicode" panose="020B0602030504020204" pitchFamily="34" charset="0"/>
              </a:rPr>
              <a:t>sistemi </a:t>
            </a:r>
            <a:r>
              <a:rPr lang="it-IT" sz="1500" b="1" dirty="0">
                <a:solidFill>
                  <a:srgbClr val="595959"/>
                </a:solidFill>
                <a:latin typeface="Lucida Sans Unicode" panose="020B0602030504020204" pitchFamily="34" charset="0"/>
                <a:cs typeface="Lucida Sans Unicode" panose="020B0602030504020204" pitchFamily="34" charset="0"/>
              </a:rPr>
              <a:t>di riconoscimenti e premi</a:t>
            </a:r>
            <a:r>
              <a:rPr lang="it-IT" sz="1500" dirty="0">
                <a:solidFill>
                  <a:srgbClr val="595959"/>
                </a:solidFill>
                <a:latin typeface="Lucida Sans Unicode" panose="020B0602030504020204" pitchFamily="34" charset="0"/>
                <a:cs typeface="Lucida Sans Unicode" panose="020B0602030504020204" pitchFamily="34" charset="0"/>
              </a:rPr>
              <a:t> </a:t>
            </a:r>
            <a:r>
              <a:rPr lang="it-IT" sz="1500" dirty="0">
                <a:solidFill>
                  <a:srgbClr val="595959"/>
                </a:solidFill>
                <a:latin typeface="Lucida Sans Unicode" panose="020B0602030504020204" pitchFamily="34" charset="0"/>
                <a:cs typeface="Lucida Sans Unicode" panose="020B0602030504020204" pitchFamily="34" charset="0"/>
              </a:rPr>
              <a:t> si dalla fase </a:t>
            </a:r>
            <a:r>
              <a:rPr lang="it-IT" sz="1500" dirty="0">
                <a:solidFill>
                  <a:srgbClr val="595959"/>
                </a:solidFill>
                <a:latin typeface="Lucida Sans Unicode" panose="020B0602030504020204" pitchFamily="34" charset="0"/>
                <a:cs typeface="Lucida Sans Unicode" panose="020B0602030504020204" pitchFamily="34" charset="0"/>
              </a:rPr>
              <a:t>di </a:t>
            </a:r>
            <a:r>
              <a:rPr lang="it-IT" sz="1500" dirty="0">
                <a:solidFill>
                  <a:srgbClr val="595959"/>
                </a:solidFill>
                <a:latin typeface="Lucida Sans Unicode" panose="020B0602030504020204" pitchFamily="34" charset="0"/>
                <a:cs typeface="Lucida Sans Unicode" panose="020B0602030504020204" pitchFamily="34" charset="0"/>
              </a:rPr>
              <a:t>pianificazione</a:t>
            </a:r>
          </a:p>
          <a:p>
            <a:pPr marL="285750" indent="-285750" algn="just">
              <a:lnSpc>
                <a:spcPct val="80000"/>
              </a:lnSpc>
              <a:spcBef>
                <a:spcPts val="400"/>
              </a:spcBef>
              <a:spcAft>
                <a:spcPts val="600"/>
              </a:spcAft>
              <a:buFont typeface="Wingdings" panose="05000000000000000000" pitchFamily="2" charset="2"/>
              <a:buChar char="§"/>
              <a:defRPr/>
            </a:pPr>
            <a:r>
              <a:rPr lang="it-IT" sz="1500" dirty="0">
                <a:solidFill>
                  <a:srgbClr val="595959"/>
                </a:solidFill>
                <a:latin typeface="Lucida Sans Unicode" panose="020B0602030504020204" pitchFamily="34" charset="0"/>
                <a:cs typeface="Lucida Sans Unicode" panose="020B0602030504020204" pitchFamily="34" charset="0"/>
              </a:rPr>
              <a:t>Assicurarsi che ogni membro del team abbia un </a:t>
            </a:r>
            <a:r>
              <a:rPr lang="it-IT" sz="1500" b="1" dirty="0">
                <a:solidFill>
                  <a:srgbClr val="595959"/>
                </a:solidFill>
                <a:latin typeface="Lucida Sans Unicode" panose="020B0602030504020204" pitchFamily="34" charset="0"/>
                <a:cs typeface="Lucida Sans Unicode" panose="020B0602030504020204" pitchFamily="34" charset="0"/>
              </a:rPr>
              <a:t>comportamento etico</a:t>
            </a:r>
          </a:p>
          <a:p>
            <a:pPr marL="285750" indent="-285750" algn="just">
              <a:lnSpc>
                <a:spcPct val="80000"/>
              </a:lnSpc>
              <a:spcBef>
                <a:spcPts val="400"/>
              </a:spcBef>
              <a:spcAft>
                <a:spcPts val="600"/>
              </a:spcAft>
              <a:buFont typeface="Wingdings" panose="05000000000000000000" pitchFamily="2" charset="2"/>
              <a:buChar char="§"/>
              <a:defRPr/>
            </a:pPr>
            <a:r>
              <a:rPr lang="it-IT" sz="1500" dirty="0">
                <a:solidFill>
                  <a:srgbClr val="595959"/>
                </a:solidFill>
                <a:latin typeface="Lucida Sans Unicode" panose="020B0602030504020204" pitchFamily="34" charset="0"/>
                <a:cs typeface="Lucida Sans Unicode" panose="020B0602030504020204" pitchFamily="34" charset="0"/>
              </a:rPr>
              <a:t>Le attività di </a:t>
            </a:r>
            <a:r>
              <a:rPr lang="it-IT" sz="1500" dirty="0">
                <a:solidFill>
                  <a:srgbClr val="595959"/>
                </a:solidFill>
                <a:latin typeface="Lucida Sans Unicode" panose="020B0602030504020204" pitchFamily="34" charset="0"/>
                <a:cs typeface="Lucida Sans Unicode" panose="020B0602030504020204" pitchFamily="34" charset="0"/>
              </a:rPr>
              <a:t>HR Management </a:t>
            </a:r>
            <a:r>
              <a:rPr lang="it-IT" sz="1500" dirty="0">
                <a:solidFill>
                  <a:srgbClr val="595959"/>
                </a:solidFill>
                <a:latin typeface="Lucida Sans Unicode" panose="020B0602030504020204" pitchFamily="34" charset="0"/>
                <a:cs typeface="Lucida Sans Unicode" panose="020B0602030504020204" pitchFamily="34" charset="0"/>
              </a:rPr>
              <a:t>necessitano di una documentazione </a:t>
            </a:r>
            <a:r>
              <a:rPr lang="it-IT" sz="1500" dirty="0">
                <a:solidFill>
                  <a:srgbClr val="595959"/>
                </a:solidFill>
                <a:latin typeface="Lucida Sans Unicode" panose="020B0602030504020204" pitchFamily="34" charset="0"/>
                <a:cs typeface="Lucida Sans Unicode" panose="020B0602030504020204" pitchFamily="34" charset="0"/>
              </a:rPr>
              <a:t>formale</a:t>
            </a:r>
            <a:endParaRPr lang="it-IT" sz="1500" dirty="0">
              <a:solidFill>
                <a:srgbClr val="595959"/>
              </a:solidFill>
              <a:latin typeface="Lucida Sans Unicode" panose="020B0602030504020204" pitchFamily="34" charset="0"/>
              <a:cs typeface="Lucida Sans Unicode" panose="020B0602030504020204" pitchFamily="34" charset="0"/>
            </a:endParaRPr>
          </a:p>
          <a:p>
            <a:pPr marL="742950" lvl="1" indent="-285750" algn="just">
              <a:lnSpc>
                <a:spcPct val="80000"/>
              </a:lnSpc>
              <a:spcBef>
                <a:spcPts val="600"/>
              </a:spcBef>
              <a:spcAft>
                <a:spcPts val="600"/>
              </a:spcAft>
              <a:buFont typeface="Wingdings" panose="05000000000000000000" pitchFamily="2" charset="2"/>
              <a:buChar char="Ø"/>
              <a:defRPr/>
            </a:pPr>
            <a:endParaRPr lang="it-IT" sz="1400" b="1" dirty="0">
              <a:solidFill>
                <a:srgbClr val="595959"/>
              </a:solidFill>
              <a:latin typeface="Lucida Sans Unicode" panose="020B0602030504020204" pitchFamily="34" charset="0"/>
              <a:cs typeface="Lucida Sans Unicode" panose="020B0602030504020204" pitchFamily="34" charset="0"/>
            </a:endParaRPr>
          </a:p>
        </p:txBody>
      </p:sp>
      <p:sp>
        <p:nvSpPr>
          <p:cNvPr id="113669"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13670"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13671"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13672"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13673"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5"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7"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8"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13678"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40"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A285D273-0476-4AE8-AD7F-6B95FDB6BED6}" type="slidenum">
              <a:rPr lang="fr-FR" smtClean="0">
                <a:latin typeface="Lucida Sans" pitchFamily="34" charset="0"/>
                <a:cs typeface="Arial" charset="0"/>
              </a:rPr>
              <a:pPr fontAlgn="base">
                <a:spcBef>
                  <a:spcPct val="0"/>
                </a:spcBef>
                <a:spcAft>
                  <a:spcPct val="0"/>
                </a:spcAft>
              </a:pPr>
              <a:t>33</a:t>
            </a:fld>
            <a:endParaRPr lang="fr-FR" smtClean="0">
              <a:latin typeface="Lucida Sans" pitchFamily="34" charset="0"/>
              <a:cs typeface="Arial" charset="0"/>
            </a:endParaRPr>
          </a:p>
        </p:txBody>
      </p:sp>
      <p:sp>
        <p:nvSpPr>
          <p:cNvPr id="114690"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Communication Management</a:t>
            </a:r>
          </a:p>
        </p:txBody>
      </p:sp>
      <p:grpSp>
        <p:nvGrpSpPr>
          <p:cNvPr id="114691" name="Gruppo 1"/>
          <p:cNvGrpSpPr>
            <a:grpSpLocks/>
          </p:cNvGrpSpPr>
          <p:nvPr/>
        </p:nvGrpSpPr>
        <p:grpSpPr bwMode="auto">
          <a:xfrm>
            <a:off x="1498600" y="1384300"/>
            <a:ext cx="6029325" cy="1320800"/>
            <a:chOff x="209550" y="1379513"/>
            <a:chExt cx="6028596" cy="1320800"/>
          </a:xfrm>
        </p:grpSpPr>
        <p:sp>
          <p:nvSpPr>
            <p:cNvPr id="7" name="AutoShape 5"/>
            <p:cNvSpPr>
              <a:spLocks noChangeArrowheads="1"/>
            </p:cNvSpPr>
            <p:nvPr>
              <p:custDataLst>
                <p:tags r:id="rId1"/>
              </p:custDataLst>
            </p:nvPr>
          </p:nvSpPr>
          <p:spPr bwMode="auto">
            <a:xfrm>
              <a:off x="209550" y="1446188"/>
              <a:ext cx="6028596" cy="1198563"/>
            </a:xfrm>
            <a:prstGeom prst="roundRect">
              <a:avLst>
                <a:gd name="adj" fmla="val 17949"/>
              </a:avLst>
            </a:prstGeom>
            <a:solidFill>
              <a:schemeClr val="accent1"/>
            </a:solidFill>
            <a:ln w="9525">
              <a:noFill/>
              <a:round/>
              <a:headEnd/>
              <a:tailEnd/>
            </a:ln>
          </p:spPr>
          <p:txBody>
            <a:bodyPr wrap="none" anchor="ctr"/>
            <a:lstStyle/>
            <a:p>
              <a:pPr algn="ctr" eaLnBrk="0" hangingPunct="0">
                <a:defRPr/>
              </a:pPr>
              <a:endParaRPr lang="de-DE" b="1" dirty="0">
                <a:solidFill>
                  <a:schemeClr val="bg1"/>
                </a:solidFill>
                <a:latin typeface="+mn-lt"/>
              </a:endParaRPr>
            </a:p>
          </p:txBody>
        </p:sp>
        <p:cxnSp>
          <p:nvCxnSpPr>
            <p:cNvPr id="114706" name="Connettore 1 68"/>
            <p:cNvCxnSpPr>
              <a:cxnSpLocks noChangeShapeType="1"/>
            </p:cNvCxnSpPr>
            <p:nvPr/>
          </p:nvCxnSpPr>
          <p:spPr bwMode="auto">
            <a:xfrm rot="5400000">
              <a:off x="238079" y="2046269"/>
              <a:ext cx="1182687" cy="1587"/>
            </a:xfrm>
            <a:prstGeom prst="line">
              <a:avLst/>
            </a:prstGeom>
            <a:noFill/>
            <a:ln w="3175" algn="ctr">
              <a:solidFill>
                <a:schemeClr val="tx1"/>
              </a:solidFill>
              <a:round/>
              <a:headEnd/>
              <a:tailEnd/>
            </a:ln>
          </p:spPr>
        </p:cxnSp>
        <p:sp>
          <p:nvSpPr>
            <p:cNvPr id="9" name="CasellaDiTesto 8"/>
            <p:cNvSpPr txBox="1"/>
            <p:nvPr/>
          </p:nvSpPr>
          <p:spPr>
            <a:xfrm>
              <a:off x="4395282" y="1625576"/>
              <a:ext cx="1619054" cy="828675"/>
            </a:xfrm>
            <a:prstGeom prst="rect">
              <a:avLst/>
            </a:prstGeom>
            <a:solidFill>
              <a:srgbClr val="00FFFF"/>
            </a:solidFill>
            <a:ln>
              <a:solidFill>
                <a:srgbClr val="002060"/>
              </a:solidFill>
            </a:ln>
          </p:spPr>
          <p:txBody>
            <a:bodyPr anchor="ctr"/>
            <a:lstStyle/>
            <a:p>
              <a:pPr algn="ctr" fontAlgn="auto">
                <a:spcBef>
                  <a:spcPts val="0"/>
                </a:spcBef>
                <a:spcAft>
                  <a:spcPts val="0"/>
                </a:spcAft>
                <a:defRPr/>
              </a:pPr>
              <a:r>
                <a:rPr lang="en-US" sz="1200" cap="all" dirty="0">
                  <a:solidFill>
                    <a:schemeClr val="tx1">
                      <a:lumMod val="50000"/>
                    </a:schemeClr>
                  </a:solidFill>
                </a:rPr>
                <a:t>Control Communications</a:t>
              </a:r>
            </a:p>
          </p:txBody>
        </p:sp>
        <p:sp>
          <p:nvSpPr>
            <p:cNvPr id="114708" name="CasellaDiTesto 30"/>
            <p:cNvSpPr txBox="1">
              <a:spLocks noChangeArrowheads="1"/>
            </p:cNvSpPr>
            <p:nvPr/>
          </p:nvSpPr>
          <p:spPr bwMode="auto">
            <a:xfrm rot="-5400000">
              <a:off x="-86118" y="1839858"/>
              <a:ext cx="1320800" cy="400110"/>
            </a:xfrm>
            <a:prstGeom prst="rect">
              <a:avLst/>
            </a:prstGeom>
            <a:noFill/>
            <a:ln w="9525">
              <a:noFill/>
              <a:miter lim="800000"/>
              <a:headEnd/>
              <a:tailEnd/>
            </a:ln>
          </p:spPr>
          <p:txBody>
            <a:bodyPr>
              <a:spAutoFit/>
            </a:bodyPr>
            <a:lstStyle/>
            <a:p>
              <a:pPr algn="ctr"/>
              <a:r>
                <a:rPr lang="en-US" sz="1000" b="1">
                  <a:solidFill>
                    <a:schemeClr val="bg1"/>
                  </a:solidFill>
                </a:rPr>
                <a:t>COMMUNICATIONMANAGEMENT</a:t>
              </a:r>
              <a:endParaRPr lang="it-IT" sz="1000" b="1">
                <a:solidFill>
                  <a:schemeClr val="bg1"/>
                </a:solidFill>
              </a:endParaRPr>
            </a:p>
          </p:txBody>
        </p:sp>
        <p:sp>
          <p:nvSpPr>
            <p:cNvPr id="20" name="Rettangolo 19"/>
            <p:cNvSpPr/>
            <p:nvPr/>
          </p:nvSpPr>
          <p:spPr bwMode="auto">
            <a:xfrm>
              <a:off x="979395" y="1625576"/>
              <a:ext cx="1619054" cy="828675"/>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p>
              <a:pPr algn="ctr" fontAlgn="auto">
                <a:spcBef>
                  <a:spcPts val="0"/>
                </a:spcBef>
                <a:spcAft>
                  <a:spcPts val="0"/>
                </a:spcAft>
                <a:defRPr/>
              </a:pPr>
              <a:r>
                <a:rPr lang="en-US" sz="1050" cap="all" dirty="0">
                  <a:solidFill>
                    <a:srgbClr val="0000FF"/>
                  </a:solidFill>
                </a:rPr>
                <a:t>PLAN </a:t>
              </a:r>
              <a:r>
                <a:rPr lang="en-US" sz="1050" cap="all" dirty="0">
                  <a:solidFill>
                    <a:srgbClr val="0000FF"/>
                  </a:solidFill>
                </a:rPr>
                <a:t>COMMUNICATION Management</a:t>
              </a:r>
              <a:endParaRPr lang="en-US" sz="1050" cap="all" dirty="0">
                <a:solidFill>
                  <a:srgbClr val="0000FF"/>
                </a:solidFill>
              </a:endParaRPr>
            </a:p>
          </p:txBody>
        </p:sp>
        <p:sp>
          <p:nvSpPr>
            <p:cNvPr id="26" name="CasellaDiTesto 25"/>
            <p:cNvSpPr txBox="1"/>
            <p:nvPr/>
          </p:nvSpPr>
          <p:spPr>
            <a:xfrm>
              <a:off x="2687338" y="1625576"/>
              <a:ext cx="1619054" cy="828675"/>
            </a:xfrm>
            <a:prstGeom prst="rect">
              <a:avLst/>
            </a:prstGeom>
            <a:solidFill>
              <a:srgbClr val="66FF33"/>
            </a:solidFill>
            <a:ln>
              <a:solidFill>
                <a:srgbClr val="002060"/>
              </a:solidFill>
            </a:ln>
          </p:spPr>
          <p:txBody>
            <a:bodyPr anchor="ctr"/>
            <a:lstStyle/>
            <a:p>
              <a:pPr algn="ctr" fontAlgn="auto">
                <a:spcBef>
                  <a:spcPts val="0"/>
                </a:spcBef>
                <a:spcAft>
                  <a:spcPts val="0"/>
                </a:spcAft>
                <a:defRPr/>
              </a:pPr>
              <a:r>
                <a:rPr lang="en-US" sz="1200" cap="all" dirty="0">
                  <a:solidFill>
                    <a:schemeClr val="tx1">
                      <a:lumMod val="50000"/>
                    </a:schemeClr>
                  </a:solidFill>
                </a:rPr>
                <a:t>MANAGE COMMUNICATIONS</a:t>
              </a:r>
              <a:endParaRPr lang="en-US" sz="1200" cap="all" dirty="0">
                <a:solidFill>
                  <a:schemeClr val="tx1">
                    <a:lumMod val="50000"/>
                  </a:schemeClr>
                </a:solidFill>
              </a:endParaRPr>
            </a:p>
          </p:txBody>
        </p:sp>
      </p:grpSp>
      <p:sp>
        <p:nvSpPr>
          <p:cNvPr id="114692" name="Text Box 5"/>
          <p:cNvSpPr txBox="1">
            <a:spLocks noChangeArrowheads="1"/>
          </p:cNvSpPr>
          <p:nvPr/>
        </p:nvSpPr>
        <p:spPr bwMode="auto">
          <a:xfrm>
            <a:off x="522288" y="2773363"/>
            <a:ext cx="8101012" cy="1724025"/>
          </a:xfrm>
          <a:prstGeom prst="rect">
            <a:avLst/>
          </a:prstGeom>
          <a:noFill/>
          <a:ln w="9525">
            <a:noFill/>
            <a:miter lim="800000"/>
            <a:headEnd/>
            <a:tailEnd/>
          </a:ln>
        </p:spPr>
        <p:txBody>
          <a:bodyPr>
            <a:spAutoFit/>
          </a:bodyPr>
          <a:lstStyle/>
          <a:p>
            <a:pPr algn="just">
              <a:spcBef>
                <a:spcPct val="40000"/>
              </a:spcBef>
              <a:spcAft>
                <a:spcPts val="1200"/>
              </a:spcAft>
            </a:pPr>
            <a:r>
              <a:rPr lang="it-IT" sz="1500">
                <a:solidFill>
                  <a:srgbClr val="595959"/>
                </a:solidFill>
                <a:latin typeface="Lucida Sans Unicode" pitchFamily="34" charset="0"/>
              </a:rPr>
              <a:t>Questa KA descrive i processi necessari alla tempestiva e appropriata pianificazione, raccolta, produzione, diffusione, archiviazione, recupero, controllo, monitoraggio e disposizione definitiva delle informazioni relative a un progetto. </a:t>
            </a:r>
          </a:p>
          <a:p>
            <a:pPr algn="just">
              <a:spcBef>
                <a:spcPct val="40000"/>
              </a:spcBef>
              <a:spcAft>
                <a:spcPts val="1200"/>
              </a:spcAft>
            </a:pPr>
            <a:r>
              <a:rPr lang="it-IT" sz="1500">
                <a:solidFill>
                  <a:srgbClr val="595959"/>
                </a:solidFill>
                <a:latin typeface="Lucida Sans Unicode" pitchFamily="34" charset="0"/>
              </a:rPr>
              <a:t>I responsabili di progetto (Project Manager) passano la maggior parte del loro tempo a comunicare con i membri del team ed altri stakeholder di progetto, sia interni (a tutti i livelli organizzativi) che esterni all'organizzazione. </a:t>
            </a:r>
          </a:p>
        </p:txBody>
      </p:sp>
      <p:sp>
        <p:nvSpPr>
          <p:cNvPr id="13" name="Text Box 5"/>
          <p:cNvSpPr txBox="1">
            <a:spLocks noChangeArrowheads="1"/>
          </p:cNvSpPr>
          <p:nvPr/>
        </p:nvSpPr>
        <p:spPr bwMode="auto">
          <a:xfrm>
            <a:off x="525465" y="4531183"/>
            <a:ext cx="8101078" cy="2208297"/>
          </a:xfrm>
          <a:prstGeom prst="rect">
            <a:avLst/>
          </a:prstGeom>
          <a:noFill/>
          <a:ln w="9525">
            <a:noFill/>
            <a:miter lim="800000"/>
            <a:headEnd/>
            <a:tailEnd/>
          </a:ln>
        </p:spPr>
        <p:txBody>
          <a:bodyPr numCol="2">
            <a:spAutoFit/>
          </a:bodyPr>
          <a:lstStyle/>
          <a:p>
            <a:pPr marL="285750" indent="-285750">
              <a:spcBef>
                <a:spcPts val="600"/>
              </a:spcBef>
              <a:spcAft>
                <a:spcPts val="300"/>
              </a:spcAft>
              <a:buFont typeface="Arial" panose="020B0604020202020204" pitchFamily="34" charset="0"/>
              <a:buChar char="•"/>
              <a:defRPr/>
            </a:pPr>
            <a:r>
              <a:rPr lang="it-IT" sz="1500" b="1" dirty="0">
                <a:solidFill>
                  <a:srgbClr val="3095B4"/>
                </a:solidFill>
                <a:latin typeface="Lucida Sans Unicode" panose="020B0602030504020204" pitchFamily="34" charset="0"/>
                <a:cs typeface="Lucida Sans Unicode" panose="020B0602030504020204" pitchFamily="34" charset="0"/>
              </a:rPr>
              <a:t>Modelli di </a:t>
            </a:r>
            <a:r>
              <a:rPr lang="it-IT" sz="1500" b="1" dirty="0">
                <a:solidFill>
                  <a:srgbClr val="3095B4"/>
                </a:solidFill>
                <a:latin typeface="Lucida Sans Unicode" panose="020B0602030504020204" pitchFamily="34" charset="0"/>
                <a:cs typeface="Lucida Sans Unicode" panose="020B0602030504020204" pitchFamily="34" charset="0"/>
              </a:rPr>
              <a:t>comunicazione  </a:t>
            </a:r>
            <a:r>
              <a:rPr lang="it-IT" sz="1500" dirty="0">
                <a:solidFill>
                  <a:srgbClr val="595959"/>
                </a:solidFill>
                <a:latin typeface="Lucida Sans Unicode" panose="020B0602030504020204" pitchFamily="34" charset="0"/>
                <a:cs typeface="Lucida Sans Unicode" panose="020B0602030504020204" pitchFamily="34" charset="0"/>
              </a:rPr>
              <a:t>(non-verbale</a:t>
            </a:r>
            <a:r>
              <a:rPr lang="it-IT" sz="1500" dirty="0">
                <a:solidFill>
                  <a:srgbClr val="595959"/>
                </a:solidFill>
                <a:latin typeface="Lucida Sans Unicode" panose="020B0602030504020204" pitchFamily="34" charset="0"/>
                <a:cs typeface="Lucida Sans Unicode" panose="020B0602030504020204" pitchFamily="34" charset="0"/>
              </a:rPr>
              <a:t>, percentuale di comunicazione non verbale, </a:t>
            </a:r>
            <a:r>
              <a:rPr lang="it-IT" sz="1500" dirty="0" err="1">
                <a:solidFill>
                  <a:srgbClr val="595959"/>
                </a:solidFill>
                <a:latin typeface="Lucida Sans Unicode" panose="020B0602030504020204" pitchFamily="34" charset="0"/>
                <a:cs typeface="Lucida Sans Unicode" panose="020B0602030504020204" pitchFamily="34" charset="0"/>
              </a:rPr>
              <a:t>paraverbale</a:t>
            </a:r>
            <a:r>
              <a:rPr lang="it-IT" sz="1500" dirty="0">
                <a:solidFill>
                  <a:srgbClr val="595959"/>
                </a:solidFill>
                <a:latin typeface="Lucida Sans Unicode" panose="020B0602030504020204" pitchFamily="34" charset="0"/>
                <a:cs typeface="Lucida Sans Unicode" panose="020B0602030504020204" pitchFamily="34" charset="0"/>
              </a:rPr>
              <a:t>, ascolto attivo, </a:t>
            </a:r>
            <a:r>
              <a:rPr lang="it-IT" sz="1500" dirty="0">
                <a:solidFill>
                  <a:srgbClr val="595959"/>
                </a:solidFill>
                <a:latin typeface="Lucida Sans Unicode" panose="020B0602030504020204" pitchFamily="34" charset="0"/>
                <a:cs typeface="Lucida Sans Unicode" panose="020B0602030504020204" pitchFamily="34" charset="0"/>
              </a:rPr>
              <a:t>efficace</a:t>
            </a:r>
            <a:r>
              <a:rPr lang="it-IT" sz="1500" dirty="0">
                <a:solidFill>
                  <a:srgbClr val="595959"/>
                </a:solidFill>
                <a:latin typeface="Lucida Sans Unicode" panose="020B0602030504020204" pitchFamily="34" charset="0"/>
                <a:cs typeface="Lucida Sans Unicode" panose="020B0602030504020204" pitchFamily="34" charset="0"/>
              </a:rPr>
              <a:t>, feedback, </a:t>
            </a:r>
            <a:r>
              <a:rPr lang="it-IT" sz="1500" dirty="0">
                <a:solidFill>
                  <a:srgbClr val="595959"/>
                </a:solidFill>
                <a:latin typeface="Lucida Sans Unicode" panose="020B0602030504020204" pitchFamily="34" charset="0"/>
                <a:cs typeface="Lucida Sans Unicode" panose="020B0602030504020204" pitchFamily="34" charset="0"/>
              </a:rPr>
              <a:t>rumore)</a:t>
            </a:r>
            <a:endParaRPr lang="it-IT" sz="1500" dirty="0">
              <a:solidFill>
                <a:srgbClr val="595959"/>
              </a:solidFill>
              <a:latin typeface="Lucida Sans Unicode" panose="020B0602030504020204" pitchFamily="34" charset="0"/>
              <a:cs typeface="Lucida Sans Unicode" panose="020B0602030504020204" pitchFamily="34" charset="0"/>
            </a:endParaRPr>
          </a:p>
          <a:p>
            <a:pPr marL="285750" indent="-285750">
              <a:spcBef>
                <a:spcPts val="600"/>
              </a:spcBef>
              <a:spcAft>
                <a:spcPts val="300"/>
              </a:spcAft>
              <a:buFont typeface="Arial" panose="020B0604020202020204" pitchFamily="34" charset="0"/>
              <a:buChar char="•"/>
              <a:defRPr/>
            </a:pPr>
            <a:r>
              <a:rPr lang="it-IT" sz="1500" b="1" dirty="0">
                <a:solidFill>
                  <a:srgbClr val="3095B4"/>
                </a:solidFill>
                <a:latin typeface="Lucida Sans Unicode" panose="020B0602030504020204" pitchFamily="34" charset="0"/>
                <a:cs typeface="Lucida Sans Unicode" panose="020B0602030504020204" pitchFamily="34" charset="0"/>
              </a:rPr>
              <a:t>Tipi di </a:t>
            </a:r>
            <a:r>
              <a:rPr lang="it-IT" sz="1500" b="1" dirty="0">
                <a:solidFill>
                  <a:srgbClr val="3095B4"/>
                </a:solidFill>
                <a:latin typeface="Lucida Sans Unicode" panose="020B0602030504020204" pitchFamily="34" charset="0"/>
                <a:cs typeface="Lucida Sans Unicode" panose="020B0602030504020204" pitchFamily="34" charset="0"/>
              </a:rPr>
              <a:t>comunicazione </a:t>
            </a:r>
            <a:r>
              <a:rPr lang="it-IT" sz="1500" dirty="0">
                <a:solidFill>
                  <a:srgbClr val="595959"/>
                </a:solidFill>
                <a:latin typeface="Lucida Sans Unicode" panose="020B0602030504020204" pitchFamily="34" charset="0"/>
                <a:cs typeface="Lucida Sans Unicode" panose="020B0602030504020204" pitchFamily="34" charset="0"/>
              </a:rPr>
              <a:t>(formale/informale </a:t>
            </a:r>
            <a:r>
              <a:rPr lang="it-IT" sz="1500" dirty="0">
                <a:solidFill>
                  <a:srgbClr val="595959"/>
                </a:solidFill>
                <a:latin typeface="Lucida Sans Unicode" panose="020B0602030504020204" pitchFamily="34" charset="0"/>
                <a:cs typeface="Lucida Sans Unicode" panose="020B0602030504020204" pitchFamily="34" charset="0"/>
              </a:rPr>
              <a:t>scritta, formale/informale </a:t>
            </a:r>
            <a:r>
              <a:rPr lang="it-IT" sz="1500" dirty="0">
                <a:solidFill>
                  <a:srgbClr val="595959"/>
                </a:solidFill>
                <a:latin typeface="Lucida Sans Unicode" panose="020B0602030504020204" pitchFamily="34" charset="0"/>
                <a:cs typeface="Lucida Sans Unicode" panose="020B0602030504020204" pitchFamily="34" charset="0"/>
              </a:rPr>
              <a:t>verbale)</a:t>
            </a:r>
            <a:endParaRPr lang="it-IT" sz="1500" dirty="0">
              <a:solidFill>
                <a:srgbClr val="595959"/>
              </a:solidFill>
              <a:latin typeface="Lucida Sans Unicode" panose="020B0602030504020204" pitchFamily="34" charset="0"/>
              <a:cs typeface="Lucida Sans Unicode" panose="020B0602030504020204" pitchFamily="34" charset="0"/>
            </a:endParaRPr>
          </a:p>
          <a:p>
            <a:pPr marL="285750" indent="-285750">
              <a:spcBef>
                <a:spcPts val="600"/>
              </a:spcBef>
              <a:spcAft>
                <a:spcPts val="300"/>
              </a:spcAft>
              <a:buFont typeface="Arial" panose="020B0604020202020204" pitchFamily="34" charset="0"/>
              <a:buChar char="•"/>
              <a:defRPr/>
            </a:pPr>
            <a:r>
              <a:rPr lang="it-IT" sz="1500" b="1" dirty="0">
                <a:solidFill>
                  <a:srgbClr val="3095B4"/>
                </a:solidFill>
                <a:latin typeface="Lucida Sans Unicode" panose="020B0602030504020204" pitchFamily="34" charset="0"/>
                <a:cs typeface="Lucida Sans Unicode" panose="020B0602030504020204" pitchFamily="34" charset="0"/>
              </a:rPr>
              <a:t>Tecnologie di </a:t>
            </a:r>
            <a:r>
              <a:rPr lang="it-IT" sz="1500" b="1" dirty="0">
                <a:solidFill>
                  <a:srgbClr val="3095B4"/>
                </a:solidFill>
                <a:latin typeface="Lucida Sans Unicode" panose="020B0602030504020204" pitchFamily="34" charset="0"/>
                <a:cs typeface="Lucida Sans Unicode" panose="020B0602030504020204" pitchFamily="34" charset="0"/>
              </a:rPr>
              <a:t>comunicazione</a:t>
            </a:r>
            <a:endParaRPr lang="it-IT" sz="1500" b="1" dirty="0">
              <a:solidFill>
                <a:srgbClr val="3095B4"/>
              </a:solidFill>
              <a:latin typeface="Lucida Sans Unicode" panose="020B0602030504020204" pitchFamily="34" charset="0"/>
              <a:cs typeface="Lucida Sans Unicode" panose="020B0602030504020204" pitchFamily="34" charset="0"/>
            </a:endParaRPr>
          </a:p>
          <a:p>
            <a:pPr marL="285750" indent="-285750">
              <a:spcBef>
                <a:spcPts val="600"/>
              </a:spcBef>
              <a:spcAft>
                <a:spcPts val="300"/>
              </a:spcAft>
              <a:buFont typeface="Arial" panose="020B0604020202020204" pitchFamily="34" charset="0"/>
              <a:buChar char="•"/>
              <a:defRPr/>
            </a:pPr>
            <a:r>
              <a:rPr lang="it-IT" sz="1500" b="1" dirty="0">
                <a:solidFill>
                  <a:srgbClr val="3095B4"/>
                </a:solidFill>
                <a:latin typeface="Lucida Sans Unicode" panose="020B0602030504020204" pitchFamily="34" charset="0"/>
                <a:cs typeface="Lucida Sans Unicode" panose="020B0602030504020204" pitchFamily="34" charset="0"/>
              </a:rPr>
              <a:t>Metodi di </a:t>
            </a:r>
            <a:r>
              <a:rPr lang="it-IT" sz="1500" b="1" dirty="0">
                <a:solidFill>
                  <a:srgbClr val="3095B4"/>
                </a:solidFill>
                <a:latin typeface="Lucida Sans Unicode" panose="020B0602030504020204" pitchFamily="34" charset="0"/>
                <a:cs typeface="Lucida Sans Unicode" panose="020B0602030504020204" pitchFamily="34" charset="0"/>
              </a:rPr>
              <a:t>comunicazione </a:t>
            </a:r>
            <a:r>
              <a:rPr lang="it-IT" sz="1500" dirty="0">
                <a:solidFill>
                  <a:srgbClr val="595959"/>
                </a:solidFill>
                <a:latin typeface="Lucida Sans Unicode" panose="020B0602030504020204" pitchFamily="34" charset="0"/>
                <a:cs typeface="Lucida Sans Unicode" panose="020B0602030504020204" pitchFamily="34" charset="0"/>
              </a:rPr>
              <a:t>(interattiva, </a:t>
            </a:r>
            <a:r>
              <a:rPr lang="it-IT" sz="1500" dirty="0">
                <a:solidFill>
                  <a:srgbClr val="595959"/>
                </a:solidFill>
                <a:latin typeface="Lucida Sans Unicode" panose="020B0602030504020204" pitchFamily="34" charset="0"/>
                <a:cs typeface="Lucida Sans Unicode" panose="020B0602030504020204" pitchFamily="34" charset="0"/>
              </a:rPr>
              <a:t>comunicazioni </a:t>
            </a:r>
            <a:r>
              <a:rPr lang="it-IT" sz="1500" dirty="0">
                <a:solidFill>
                  <a:srgbClr val="595959"/>
                </a:solidFill>
                <a:latin typeface="Lucida Sans Unicode" panose="020B0602030504020204" pitchFamily="34" charset="0"/>
                <a:cs typeface="Lucida Sans Unicode" panose="020B0602030504020204" pitchFamily="34" charset="0"/>
              </a:rPr>
              <a:t>pull/</a:t>
            </a:r>
            <a:r>
              <a:rPr lang="it-IT" sz="1500" dirty="0" err="1">
                <a:solidFill>
                  <a:srgbClr val="595959"/>
                </a:solidFill>
                <a:latin typeface="Lucida Sans Unicode" panose="020B0602030504020204" pitchFamily="34" charset="0"/>
                <a:cs typeface="Lucida Sans Unicode" panose="020B0602030504020204" pitchFamily="34" charset="0"/>
              </a:rPr>
              <a:t>push</a:t>
            </a:r>
            <a:r>
              <a:rPr lang="it-IT" sz="1500" dirty="0">
                <a:solidFill>
                  <a:srgbClr val="595959"/>
                </a:solidFill>
                <a:latin typeface="Lucida Sans Unicode" panose="020B0602030504020204" pitchFamily="34" charset="0"/>
                <a:cs typeface="Lucida Sans Unicode" panose="020B0602030504020204" pitchFamily="34" charset="0"/>
              </a:rPr>
              <a:t>)</a:t>
            </a:r>
            <a:endParaRPr lang="it-IT" sz="1500" dirty="0">
              <a:solidFill>
                <a:srgbClr val="595959"/>
              </a:solidFill>
              <a:latin typeface="Lucida Sans Unicode" panose="020B0602030504020204" pitchFamily="34" charset="0"/>
              <a:cs typeface="Lucida Sans Unicode" panose="020B0602030504020204" pitchFamily="34" charset="0"/>
            </a:endParaRPr>
          </a:p>
          <a:p>
            <a:pPr marL="285750" indent="-285750">
              <a:spcBef>
                <a:spcPts val="600"/>
              </a:spcBef>
              <a:spcAft>
                <a:spcPts val="300"/>
              </a:spcAft>
              <a:buFont typeface="Arial" panose="020B0604020202020204" pitchFamily="34" charset="0"/>
              <a:buChar char="•"/>
              <a:defRPr/>
            </a:pPr>
            <a:r>
              <a:rPr lang="it-IT" sz="1500" b="1" dirty="0">
                <a:solidFill>
                  <a:srgbClr val="3095B4"/>
                </a:solidFill>
                <a:latin typeface="Lucida Sans Unicode" panose="020B0602030504020204" pitchFamily="34" charset="0"/>
                <a:cs typeface="Lucida Sans Unicode" panose="020B0602030504020204" pitchFamily="34" charset="0"/>
              </a:rPr>
              <a:t>Canali di </a:t>
            </a:r>
            <a:r>
              <a:rPr lang="it-IT" sz="1500" b="1" dirty="0">
                <a:solidFill>
                  <a:srgbClr val="3095B4"/>
                </a:solidFill>
                <a:latin typeface="Lucida Sans Unicode" panose="020B0602030504020204" pitchFamily="34" charset="0"/>
                <a:cs typeface="Lucida Sans Unicode" panose="020B0602030504020204" pitchFamily="34" charset="0"/>
              </a:rPr>
              <a:t>comunicazione</a:t>
            </a:r>
            <a:endParaRPr lang="it-IT" sz="1500" b="1" dirty="0">
              <a:solidFill>
                <a:srgbClr val="3095B4"/>
              </a:solidFill>
              <a:latin typeface="Lucida Sans Unicode" panose="020B0602030504020204" pitchFamily="34" charset="0"/>
              <a:cs typeface="Lucida Sans Unicode" panose="020B0602030504020204" pitchFamily="34" charset="0"/>
            </a:endParaRPr>
          </a:p>
          <a:p>
            <a:pPr marL="285750" indent="-285750">
              <a:spcBef>
                <a:spcPts val="600"/>
              </a:spcBef>
              <a:spcAft>
                <a:spcPts val="300"/>
              </a:spcAft>
              <a:buFont typeface="Arial" panose="020B0604020202020204" pitchFamily="34" charset="0"/>
              <a:buChar char="•"/>
              <a:defRPr/>
            </a:pPr>
            <a:r>
              <a:rPr lang="it-IT" sz="1500" b="1" dirty="0">
                <a:solidFill>
                  <a:srgbClr val="3095B4"/>
                </a:solidFill>
                <a:latin typeface="Lucida Sans Unicode" panose="020B0602030504020204" pitchFamily="34" charset="0"/>
                <a:cs typeface="Lucida Sans Unicode" panose="020B0602030504020204" pitchFamily="34" charset="0"/>
              </a:rPr>
              <a:t>Percentuale di tempo </a:t>
            </a:r>
            <a:r>
              <a:rPr lang="it-IT" sz="1500" dirty="0">
                <a:solidFill>
                  <a:srgbClr val="595959"/>
                </a:solidFill>
                <a:latin typeface="Lucida Sans Unicode" panose="020B0602030504020204" pitchFamily="34" charset="0"/>
                <a:cs typeface="Lucida Sans Unicode" panose="020B0602030504020204" pitchFamily="34" charset="0"/>
              </a:rPr>
              <a:t>che il PM dedica alla </a:t>
            </a:r>
            <a:r>
              <a:rPr lang="it-IT" sz="1500" dirty="0">
                <a:solidFill>
                  <a:srgbClr val="595959"/>
                </a:solidFill>
                <a:latin typeface="Lucida Sans Unicode" panose="020B0602030504020204" pitchFamily="34" charset="0"/>
                <a:cs typeface="Lucida Sans Unicode" panose="020B0602030504020204" pitchFamily="34" charset="0"/>
              </a:rPr>
              <a:t>comunicazione</a:t>
            </a:r>
            <a:endParaRPr lang="it-IT" sz="1500" dirty="0">
              <a:solidFill>
                <a:srgbClr val="595959"/>
              </a:solidFill>
              <a:latin typeface="Lucida Sans Unicode" panose="020B0602030504020204" pitchFamily="34" charset="0"/>
              <a:cs typeface="Lucida Sans Unicode" panose="020B0602030504020204" pitchFamily="34" charset="0"/>
            </a:endParaRPr>
          </a:p>
          <a:p>
            <a:pPr marL="285750" indent="-285750">
              <a:spcBef>
                <a:spcPts val="600"/>
              </a:spcBef>
              <a:spcAft>
                <a:spcPts val="300"/>
              </a:spcAft>
              <a:buFont typeface="Arial" panose="020B0604020202020204" pitchFamily="34" charset="0"/>
              <a:buChar char="•"/>
              <a:defRPr/>
            </a:pPr>
            <a:r>
              <a:rPr lang="it-IT" sz="1500" b="1" dirty="0">
                <a:solidFill>
                  <a:srgbClr val="3095B4"/>
                </a:solidFill>
                <a:latin typeface="Lucida Sans Unicode" panose="020B0602030504020204" pitchFamily="34" charset="0"/>
                <a:cs typeface="Lucida Sans Unicode" panose="020B0602030504020204" pitchFamily="34" charset="0"/>
              </a:rPr>
              <a:t>Controllo </a:t>
            </a:r>
            <a:r>
              <a:rPr lang="it-IT" sz="1500" b="1" dirty="0">
                <a:solidFill>
                  <a:srgbClr val="3095B4"/>
                </a:solidFill>
                <a:latin typeface="Lucida Sans Unicode" panose="020B0602030504020204" pitchFamily="34" charset="0"/>
                <a:cs typeface="Lucida Sans Unicode" panose="020B0602030504020204" pitchFamily="34" charset="0"/>
              </a:rPr>
              <a:t>delle </a:t>
            </a:r>
            <a:r>
              <a:rPr lang="it-IT" sz="1500" b="1" dirty="0">
                <a:solidFill>
                  <a:srgbClr val="3095B4"/>
                </a:solidFill>
                <a:latin typeface="Lucida Sans Unicode" panose="020B0602030504020204" pitchFamily="34" charset="0"/>
                <a:cs typeface="Lucida Sans Unicode" panose="020B0602030504020204" pitchFamily="34" charset="0"/>
              </a:rPr>
              <a:t>comunicazioni</a:t>
            </a:r>
            <a:endParaRPr lang="it-IT" sz="1500" dirty="0">
              <a:solidFill>
                <a:srgbClr val="595959"/>
              </a:solidFill>
              <a:latin typeface="Lucida Sans Unicode" panose="020B0602030504020204" pitchFamily="34" charset="0"/>
              <a:cs typeface="Lucida Sans Unicode" panose="020B0602030504020204" pitchFamily="34" charset="0"/>
            </a:endParaRPr>
          </a:p>
        </p:txBody>
      </p:sp>
      <p:sp>
        <p:nvSpPr>
          <p:cNvPr id="114694"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14695"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14696"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14697"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14698"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19"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1"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14703"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25"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1B2F20D-2315-46AD-A665-CD7756EB48D4}" type="slidenum">
              <a:rPr lang="fr-FR" smtClean="0">
                <a:latin typeface="Lucida Sans" pitchFamily="34" charset="0"/>
                <a:cs typeface="Arial" charset="0"/>
              </a:rPr>
              <a:pPr fontAlgn="base">
                <a:spcBef>
                  <a:spcPct val="0"/>
                </a:spcBef>
                <a:spcAft>
                  <a:spcPct val="0"/>
                </a:spcAft>
              </a:pPr>
              <a:t>34</a:t>
            </a:fld>
            <a:endParaRPr lang="fr-FR" smtClean="0">
              <a:latin typeface="Lucida Sans" pitchFamily="34" charset="0"/>
              <a:cs typeface="Arial" charset="0"/>
            </a:endParaRPr>
          </a:p>
        </p:txBody>
      </p:sp>
      <p:sp>
        <p:nvSpPr>
          <p:cNvPr id="115714"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Risk Management</a:t>
            </a:r>
          </a:p>
        </p:txBody>
      </p:sp>
      <p:sp>
        <p:nvSpPr>
          <p:cNvPr id="115715" name="Text Box 5"/>
          <p:cNvSpPr txBox="1">
            <a:spLocks noChangeArrowheads="1"/>
          </p:cNvSpPr>
          <p:nvPr/>
        </p:nvSpPr>
        <p:spPr bwMode="auto">
          <a:xfrm>
            <a:off x="522288" y="2706688"/>
            <a:ext cx="8101012" cy="4170362"/>
          </a:xfrm>
          <a:prstGeom prst="rect">
            <a:avLst/>
          </a:prstGeom>
          <a:noFill/>
          <a:ln w="9525">
            <a:noFill/>
            <a:miter lim="800000"/>
            <a:headEnd/>
            <a:tailEnd/>
          </a:ln>
        </p:spPr>
        <p:txBody>
          <a:bodyPr>
            <a:spAutoFit/>
          </a:bodyPr>
          <a:lstStyle/>
          <a:p>
            <a:pPr algn="just">
              <a:spcBef>
                <a:spcPts val="600"/>
              </a:spcBef>
              <a:spcAft>
                <a:spcPts val="600"/>
              </a:spcAft>
            </a:pPr>
            <a:r>
              <a:rPr lang="it-IT" sz="1500">
                <a:solidFill>
                  <a:srgbClr val="595959"/>
                </a:solidFill>
                <a:latin typeface="Lucida Sans Unicode" pitchFamily="34" charset="0"/>
              </a:rPr>
              <a:t>Gli </a:t>
            </a:r>
            <a:r>
              <a:rPr lang="it-IT" sz="1500" b="1">
                <a:solidFill>
                  <a:srgbClr val="3095B4"/>
                </a:solidFill>
                <a:latin typeface="Lucida Sans Unicode" pitchFamily="34" charset="0"/>
              </a:rPr>
              <a:t>obiettivi</a:t>
            </a:r>
            <a:r>
              <a:rPr lang="it-IT" sz="1500">
                <a:solidFill>
                  <a:srgbClr val="595959"/>
                </a:solidFill>
                <a:latin typeface="Lucida Sans Unicode" pitchFamily="34" charset="0"/>
              </a:rPr>
              <a:t> alla base della gestione dei rischi di progetto consistono nell’aumentare la probabilità e l’impatto di eventi positivi e nel diminuire la probabilità e l’impatto di eventi dannosi per il progetto.</a:t>
            </a:r>
          </a:p>
          <a:p>
            <a:pPr algn="just">
              <a:spcBef>
                <a:spcPts val="600"/>
              </a:spcBef>
              <a:spcAft>
                <a:spcPts val="600"/>
              </a:spcAft>
            </a:pPr>
            <a:r>
              <a:rPr lang="it-IT" sz="1500">
                <a:solidFill>
                  <a:srgbClr val="595959"/>
                </a:solidFill>
                <a:latin typeface="Lucida Sans Unicode" pitchFamily="34" charset="0"/>
              </a:rPr>
              <a:t>Il rischio di progetto ha origine dalle situazioni di incertezza che caratterizzano tutti i progetti.  I </a:t>
            </a:r>
            <a:r>
              <a:rPr lang="it-IT" sz="1500" b="1">
                <a:solidFill>
                  <a:srgbClr val="3095B4"/>
                </a:solidFill>
                <a:latin typeface="Lucida Sans Unicode" pitchFamily="34" charset="0"/>
              </a:rPr>
              <a:t>rischi noti </a:t>
            </a:r>
            <a:r>
              <a:rPr lang="it-IT" sz="1500">
                <a:solidFill>
                  <a:srgbClr val="595959"/>
                </a:solidFill>
                <a:latin typeface="Lucida Sans Unicode" pitchFamily="34" charset="0"/>
              </a:rPr>
              <a:t>sono quelli che sono stati identificati e analizzati e che possono essere gestiti. Nel caso si decida di non gestirli direttamente (ad es. in caso sia economicamente non conveniente),  allora si può accantonare una somma nel caso il rischio si verifichi (</a:t>
            </a:r>
            <a:r>
              <a:rPr lang="it-IT" sz="1500" b="1">
                <a:solidFill>
                  <a:srgbClr val="3095B4"/>
                </a:solidFill>
                <a:latin typeface="Lucida Sans Unicode" pitchFamily="34" charset="0"/>
              </a:rPr>
              <a:t>contingency reserve</a:t>
            </a:r>
            <a:r>
              <a:rPr lang="it-IT" sz="1500">
                <a:solidFill>
                  <a:srgbClr val="595959"/>
                </a:solidFill>
                <a:latin typeface="Lucida Sans Unicode" pitchFamily="34" charset="0"/>
              </a:rPr>
              <a:t>).</a:t>
            </a:r>
          </a:p>
          <a:p>
            <a:pPr algn="just">
              <a:spcBef>
                <a:spcPts val="600"/>
              </a:spcBef>
              <a:spcAft>
                <a:spcPts val="600"/>
              </a:spcAft>
            </a:pPr>
            <a:r>
              <a:rPr lang="it-IT" sz="1500">
                <a:solidFill>
                  <a:srgbClr val="595959"/>
                </a:solidFill>
                <a:latin typeface="Lucida Sans Unicode" pitchFamily="34" charset="0"/>
              </a:rPr>
              <a:t>I </a:t>
            </a:r>
            <a:r>
              <a:rPr lang="it-IT" sz="1500" b="1">
                <a:solidFill>
                  <a:srgbClr val="3095B4"/>
                </a:solidFill>
                <a:latin typeface="Lucida Sans Unicode" pitchFamily="34" charset="0"/>
              </a:rPr>
              <a:t>rischi sconosciuti </a:t>
            </a:r>
            <a:r>
              <a:rPr lang="it-IT" sz="1500">
                <a:solidFill>
                  <a:srgbClr val="595959"/>
                </a:solidFill>
                <a:latin typeface="Lucida Sans Unicode" pitchFamily="34" charset="0"/>
              </a:rPr>
              <a:t>non possono essere gestiti in modo proattivo come nel precedente caso e quindi solitamente si sceglie di accantonare una somma per fare fronte alle conseguenze derivanti dal verificarsi di rischi sconosciuti (</a:t>
            </a:r>
            <a:r>
              <a:rPr lang="it-IT" sz="1500" b="1">
                <a:solidFill>
                  <a:srgbClr val="3095B4"/>
                </a:solidFill>
                <a:latin typeface="Lucida Sans Unicode" pitchFamily="34" charset="0"/>
              </a:rPr>
              <a:t>management reserve</a:t>
            </a:r>
            <a:r>
              <a:rPr lang="it-IT" sz="1500">
                <a:solidFill>
                  <a:srgbClr val="595959"/>
                </a:solidFill>
                <a:latin typeface="Lucida Sans Unicode" pitchFamily="34" charset="0"/>
              </a:rPr>
              <a:t>).</a:t>
            </a:r>
          </a:p>
          <a:p>
            <a:pPr algn="just">
              <a:spcBef>
                <a:spcPts val="600"/>
              </a:spcBef>
              <a:spcAft>
                <a:spcPts val="600"/>
              </a:spcAft>
            </a:pPr>
            <a:r>
              <a:rPr lang="it-IT" sz="1500">
                <a:solidFill>
                  <a:srgbClr val="595959"/>
                </a:solidFill>
                <a:latin typeface="Lucida Sans Unicode" pitchFamily="34" charset="0"/>
              </a:rPr>
              <a:t>Organizzazioni e stakeholder sono portati ad accettare i rischi a seconda del loro grado di attitudine al rischio (risk tolerance, risk threshold).</a:t>
            </a:r>
          </a:p>
          <a:p>
            <a:pPr algn="just">
              <a:spcBef>
                <a:spcPts val="600"/>
              </a:spcBef>
              <a:spcAft>
                <a:spcPts val="600"/>
              </a:spcAft>
            </a:pPr>
            <a:endParaRPr lang="it-IT" sz="1500">
              <a:solidFill>
                <a:srgbClr val="595959"/>
              </a:solidFill>
              <a:latin typeface="Lucida Sans Unicode" pitchFamily="34" charset="0"/>
            </a:endParaRPr>
          </a:p>
        </p:txBody>
      </p:sp>
      <p:grpSp>
        <p:nvGrpSpPr>
          <p:cNvPr id="115716" name="Gruppo 2"/>
          <p:cNvGrpSpPr>
            <a:grpSpLocks/>
          </p:cNvGrpSpPr>
          <p:nvPr/>
        </p:nvGrpSpPr>
        <p:grpSpPr bwMode="auto">
          <a:xfrm>
            <a:off x="430213" y="1384300"/>
            <a:ext cx="8248650" cy="1320800"/>
            <a:chOff x="429631" y="1384674"/>
            <a:chExt cx="8248535" cy="1320800"/>
          </a:xfrm>
        </p:grpSpPr>
        <p:sp>
          <p:nvSpPr>
            <p:cNvPr id="7" name="AutoShape 5"/>
            <p:cNvSpPr>
              <a:spLocks noChangeArrowheads="1"/>
            </p:cNvSpPr>
            <p:nvPr>
              <p:custDataLst>
                <p:tags r:id="rId1"/>
              </p:custDataLst>
            </p:nvPr>
          </p:nvSpPr>
          <p:spPr bwMode="auto">
            <a:xfrm>
              <a:off x="429631" y="1451349"/>
              <a:ext cx="8248535" cy="1198563"/>
            </a:xfrm>
            <a:prstGeom prst="roundRect">
              <a:avLst>
                <a:gd name="adj" fmla="val 17949"/>
              </a:avLst>
            </a:prstGeom>
            <a:solidFill>
              <a:schemeClr val="accent1"/>
            </a:solidFill>
            <a:ln w="9525">
              <a:noFill/>
              <a:round/>
              <a:headEnd/>
              <a:tailEnd/>
            </a:ln>
          </p:spPr>
          <p:txBody>
            <a:bodyPr wrap="none" anchor="ctr"/>
            <a:lstStyle/>
            <a:p>
              <a:pPr algn="ctr" eaLnBrk="0" hangingPunct="0">
                <a:defRPr/>
              </a:pPr>
              <a:endParaRPr lang="de-DE" b="1" dirty="0">
                <a:solidFill>
                  <a:schemeClr val="bg1"/>
                </a:solidFill>
                <a:latin typeface="+mn-lt"/>
              </a:endParaRPr>
            </a:p>
          </p:txBody>
        </p:sp>
        <p:cxnSp>
          <p:nvCxnSpPr>
            <p:cNvPr id="115729" name="Connettore 1 68"/>
            <p:cNvCxnSpPr>
              <a:cxnSpLocks noChangeShapeType="1"/>
            </p:cNvCxnSpPr>
            <p:nvPr/>
          </p:nvCxnSpPr>
          <p:spPr bwMode="auto">
            <a:xfrm rot="5400000">
              <a:off x="311518" y="2051430"/>
              <a:ext cx="1182687" cy="1587"/>
            </a:xfrm>
            <a:prstGeom prst="line">
              <a:avLst/>
            </a:prstGeom>
            <a:noFill/>
            <a:ln w="3175" algn="ctr">
              <a:solidFill>
                <a:schemeClr val="tx1"/>
              </a:solidFill>
              <a:round/>
              <a:headEnd/>
              <a:tailEnd/>
            </a:ln>
          </p:spPr>
        </p:cxnSp>
        <p:sp>
          <p:nvSpPr>
            <p:cNvPr id="9" name="CasellaDiTesto 8"/>
            <p:cNvSpPr txBox="1"/>
            <p:nvPr/>
          </p:nvSpPr>
          <p:spPr>
            <a:xfrm>
              <a:off x="7371671" y="1630737"/>
              <a:ext cx="1130284" cy="828675"/>
            </a:xfrm>
            <a:prstGeom prst="rect">
              <a:avLst/>
            </a:prstGeom>
            <a:solidFill>
              <a:srgbClr val="00FFFF"/>
            </a:solidFill>
            <a:ln>
              <a:solidFill>
                <a:srgbClr val="002060"/>
              </a:solidFill>
            </a:ln>
          </p:spPr>
          <p:txBody>
            <a:bodyPr anchor="ctr"/>
            <a:lstStyle/>
            <a:p>
              <a:pPr algn="ctr" fontAlgn="auto">
                <a:spcBef>
                  <a:spcPts val="0"/>
                </a:spcBef>
                <a:spcAft>
                  <a:spcPts val="0"/>
                </a:spcAft>
                <a:defRPr/>
              </a:pPr>
              <a:r>
                <a:rPr lang="en-US" sz="1200" cap="all" dirty="0">
                  <a:solidFill>
                    <a:schemeClr val="tx1">
                      <a:lumMod val="50000"/>
                    </a:schemeClr>
                  </a:solidFill>
                </a:rPr>
                <a:t>Control </a:t>
              </a:r>
              <a:endParaRPr lang="en-US" sz="1200" cap="all" dirty="0">
                <a:solidFill>
                  <a:schemeClr val="tx1">
                    <a:lumMod val="50000"/>
                  </a:schemeClr>
                </a:solidFill>
              </a:endParaRPr>
            </a:p>
            <a:p>
              <a:pPr algn="ctr" fontAlgn="auto">
                <a:spcBef>
                  <a:spcPts val="0"/>
                </a:spcBef>
                <a:spcAft>
                  <a:spcPts val="0"/>
                </a:spcAft>
                <a:defRPr/>
              </a:pPr>
              <a:r>
                <a:rPr lang="en-US" sz="1200" cap="all" dirty="0">
                  <a:solidFill>
                    <a:schemeClr val="tx1">
                      <a:lumMod val="50000"/>
                    </a:schemeClr>
                  </a:solidFill>
                </a:rPr>
                <a:t>RISKS</a:t>
              </a:r>
              <a:endParaRPr lang="en-US" sz="1200" cap="all" dirty="0">
                <a:solidFill>
                  <a:schemeClr val="tx1">
                    <a:lumMod val="50000"/>
                  </a:schemeClr>
                </a:solidFill>
              </a:endParaRPr>
            </a:p>
          </p:txBody>
        </p:sp>
        <p:sp>
          <p:nvSpPr>
            <p:cNvPr id="115731" name="CasellaDiTesto 30"/>
            <p:cNvSpPr txBox="1">
              <a:spLocks noChangeArrowheads="1"/>
            </p:cNvSpPr>
            <p:nvPr/>
          </p:nvSpPr>
          <p:spPr bwMode="auto">
            <a:xfrm rot="-5400000">
              <a:off x="39077" y="1845019"/>
              <a:ext cx="1320800" cy="400110"/>
            </a:xfrm>
            <a:prstGeom prst="rect">
              <a:avLst/>
            </a:prstGeom>
            <a:noFill/>
            <a:ln w="9525">
              <a:noFill/>
              <a:miter lim="800000"/>
              <a:headEnd/>
              <a:tailEnd/>
            </a:ln>
          </p:spPr>
          <p:txBody>
            <a:bodyPr>
              <a:spAutoFit/>
            </a:bodyPr>
            <a:lstStyle/>
            <a:p>
              <a:pPr algn="ctr"/>
              <a:r>
                <a:rPr lang="en-US" sz="1000" b="1">
                  <a:solidFill>
                    <a:schemeClr val="bg1"/>
                  </a:solidFill>
                </a:rPr>
                <a:t>RISK MANAGEMENT</a:t>
              </a:r>
              <a:endParaRPr lang="it-IT" sz="1000" b="1">
                <a:solidFill>
                  <a:schemeClr val="bg1"/>
                </a:solidFill>
              </a:endParaRPr>
            </a:p>
          </p:txBody>
        </p:sp>
        <p:sp>
          <p:nvSpPr>
            <p:cNvPr id="20" name="Rettangolo 19"/>
            <p:cNvSpPr/>
            <p:nvPr/>
          </p:nvSpPr>
          <p:spPr bwMode="auto">
            <a:xfrm>
              <a:off x="1086847" y="1630737"/>
              <a:ext cx="1152509" cy="828675"/>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p>
              <a:pPr algn="ctr" fontAlgn="auto">
                <a:spcBef>
                  <a:spcPts val="0"/>
                </a:spcBef>
                <a:spcAft>
                  <a:spcPts val="0"/>
                </a:spcAft>
                <a:defRPr/>
              </a:pPr>
              <a:r>
                <a:rPr lang="en-US" sz="1050" cap="all" dirty="0">
                  <a:solidFill>
                    <a:srgbClr val="0000FF"/>
                  </a:solidFill>
                </a:rPr>
                <a:t>PLAN </a:t>
              </a:r>
              <a:r>
                <a:rPr lang="en-US" sz="1050" cap="all" dirty="0">
                  <a:solidFill>
                    <a:srgbClr val="0000FF"/>
                  </a:solidFill>
                </a:rPr>
                <a:t>RISK Management</a:t>
              </a:r>
              <a:endParaRPr lang="en-US" sz="1050" cap="all" dirty="0">
                <a:solidFill>
                  <a:srgbClr val="0000FF"/>
                </a:solidFill>
              </a:endParaRPr>
            </a:p>
          </p:txBody>
        </p:sp>
        <p:sp>
          <p:nvSpPr>
            <p:cNvPr id="14" name="Rettangolo 13"/>
            <p:cNvSpPr/>
            <p:nvPr/>
          </p:nvSpPr>
          <p:spPr bwMode="auto">
            <a:xfrm>
              <a:off x="2344129" y="1630737"/>
              <a:ext cx="1152509" cy="828675"/>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p>
              <a:pPr algn="ctr" fontAlgn="auto">
                <a:spcBef>
                  <a:spcPts val="0"/>
                </a:spcBef>
                <a:spcAft>
                  <a:spcPts val="0"/>
                </a:spcAft>
                <a:defRPr/>
              </a:pPr>
              <a:r>
                <a:rPr lang="en-US" sz="1050" cap="all" dirty="0">
                  <a:solidFill>
                    <a:srgbClr val="0000FF"/>
                  </a:solidFill>
                </a:rPr>
                <a:t>IDENTIFY RISK</a:t>
              </a:r>
              <a:endParaRPr lang="en-US" sz="1050" cap="all" dirty="0">
                <a:solidFill>
                  <a:srgbClr val="0000FF"/>
                </a:solidFill>
              </a:endParaRPr>
            </a:p>
          </p:txBody>
        </p:sp>
        <p:sp>
          <p:nvSpPr>
            <p:cNvPr id="15" name="Rettangolo 14"/>
            <p:cNvSpPr/>
            <p:nvPr/>
          </p:nvSpPr>
          <p:spPr bwMode="auto">
            <a:xfrm>
              <a:off x="3601412" y="1630737"/>
              <a:ext cx="1150921" cy="828675"/>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p>
              <a:pPr algn="ctr" fontAlgn="auto">
                <a:spcBef>
                  <a:spcPts val="0"/>
                </a:spcBef>
                <a:spcAft>
                  <a:spcPts val="0"/>
                </a:spcAft>
                <a:defRPr/>
              </a:pPr>
              <a:r>
                <a:rPr lang="en-US" sz="1050" cap="all" dirty="0">
                  <a:solidFill>
                    <a:srgbClr val="0000FF"/>
                  </a:solidFill>
                </a:rPr>
                <a:t>PERFORM QUALITATIVE RISK ANALYSIS</a:t>
              </a:r>
              <a:endParaRPr lang="en-US" sz="1050" cap="all" dirty="0">
                <a:solidFill>
                  <a:srgbClr val="0000FF"/>
                </a:solidFill>
              </a:endParaRPr>
            </a:p>
          </p:txBody>
        </p:sp>
        <p:sp>
          <p:nvSpPr>
            <p:cNvPr id="16" name="Rettangolo 15"/>
            <p:cNvSpPr/>
            <p:nvPr/>
          </p:nvSpPr>
          <p:spPr bwMode="auto">
            <a:xfrm>
              <a:off x="4858694" y="1630737"/>
              <a:ext cx="1150921" cy="828675"/>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p>
              <a:pPr algn="ctr" fontAlgn="auto">
                <a:spcBef>
                  <a:spcPts val="0"/>
                </a:spcBef>
                <a:spcAft>
                  <a:spcPts val="0"/>
                </a:spcAft>
                <a:defRPr/>
              </a:pPr>
              <a:r>
                <a:rPr lang="en-US" sz="1050" cap="all" dirty="0">
                  <a:solidFill>
                    <a:srgbClr val="0000FF"/>
                  </a:solidFill>
                </a:rPr>
                <a:t>PERFORM </a:t>
              </a:r>
              <a:r>
                <a:rPr lang="en-US" sz="1050" cap="all" dirty="0">
                  <a:solidFill>
                    <a:srgbClr val="0000FF"/>
                  </a:solidFill>
                </a:rPr>
                <a:t>QUANTITATIVE </a:t>
              </a:r>
              <a:r>
                <a:rPr lang="en-US" sz="1050" cap="all" dirty="0">
                  <a:solidFill>
                    <a:srgbClr val="0000FF"/>
                  </a:solidFill>
                </a:rPr>
                <a:t>RISK ANALYSIS</a:t>
              </a:r>
            </a:p>
          </p:txBody>
        </p:sp>
        <p:sp>
          <p:nvSpPr>
            <p:cNvPr id="17" name="Rettangolo 16"/>
            <p:cNvSpPr/>
            <p:nvPr/>
          </p:nvSpPr>
          <p:spPr bwMode="auto">
            <a:xfrm>
              <a:off x="6114389" y="1630737"/>
              <a:ext cx="1152509" cy="828675"/>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p>
              <a:pPr algn="ctr" fontAlgn="auto">
                <a:spcBef>
                  <a:spcPts val="0"/>
                </a:spcBef>
                <a:spcAft>
                  <a:spcPts val="0"/>
                </a:spcAft>
                <a:defRPr/>
              </a:pPr>
              <a:r>
                <a:rPr lang="en-US" sz="1050" cap="all" dirty="0">
                  <a:solidFill>
                    <a:srgbClr val="0000FF"/>
                  </a:solidFill>
                </a:rPr>
                <a:t>PLAN </a:t>
              </a:r>
              <a:r>
                <a:rPr lang="en-US" sz="1050" cap="all" dirty="0">
                  <a:solidFill>
                    <a:srgbClr val="0000FF"/>
                  </a:solidFill>
                </a:rPr>
                <a:t>RISK RESPONSE</a:t>
              </a:r>
              <a:endParaRPr lang="en-US" sz="1050" cap="all" dirty="0">
                <a:solidFill>
                  <a:srgbClr val="0000FF"/>
                </a:solidFill>
              </a:endParaRPr>
            </a:p>
          </p:txBody>
        </p:sp>
      </p:grpSp>
      <p:sp>
        <p:nvSpPr>
          <p:cNvPr id="115717"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15718"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15719"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15720"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15721"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24"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15726"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31"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7F37E6D-AD1C-4B1E-A51A-6EDD14AEDF5D}" type="slidenum">
              <a:rPr lang="fr-FR" smtClean="0">
                <a:latin typeface="Lucida Sans" pitchFamily="34" charset="0"/>
                <a:cs typeface="Arial" charset="0"/>
              </a:rPr>
              <a:pPr fontAlgn="base">
                <a:spcBef>
                  <a:spcPct val="0"/>
                </a:spcBef>
                <a:spcAft>
                  <a:spcPct val="0"/>
                </a:spcAft>
              </a:pPr>
              <a:t>35</a:t>
            </a:fld>
            <a:endParaRPr lang="fr-FR" smtClean="0">
              <a:latin typeface="Lucida Sans" pitchFamily="34" charset="0"/>
              <a:cs typeface="Arial" charset="0"/>
            </a:endParaRPr>
          </a:p>
        </p:txBody>
      </p:sp>
      <p:sp>
        <p:nvSpPr>
          <p:cNvPr id="116738"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Procurement Management</a:t>
            </a:r>
          </a:p>
        </p:txBody>
      </p:sp>
      <p:sp>
        <p:nvSpPr>
          <p:cNvPr id="116739" name="Text Box 5"/>
          <p:cNvSpPr txBox="1">
            <a:spLocks noChangeArrowheads="1"/>
          </p:cNvSpPr>
          <p:nvPr/>
        </p:nvSpPr>
        <p:spPr bwMode="auto">
          <a:xfrm>
            <a:off x="522288" y="2811463"/>
            <a:ext cx="8101012" cy="4246562"/>
          </a:xfrm>
          <a:prstGeom prst="rect">
            <a:avLst/>
          </a:prstGeom>
          <a:noFill/>
          <a:ln w="9525">
            <a:noFill/>
            <a:miter lim="800000"/>
            <a:headEnd/>
            <a:tailEnd/>
          </a:ln>
        </p:spPr>
        <p:txBody>
          <a:bodyPr>
            <a:spAutoFit/>
          </a:bodyPr>
          <a:lstStyle/>
          <a:p>
            <a:pPr algn="just">
              <a:spcBef>
                <a:spcPts val="600"/>
              </a:spcBef>
              <a:spcAft>
                <a:spcPts val="600"/>
              </a:spcAft>
            </a:pPr>
            <a:r>
              <a:rPr lang="it-IT" sz="1500">
                <a:solidFill>
                  <a:srgbClr val="595959"/>
                </a:solidFill>
                <a:latin typeface="Lucida Sans Unicode" pitchFamily="34" charset="0"/>
              </a:rPr>
              <a:t>La gestione dell’approvvigionamento comprende i processi necessari per </a:t>
            </a:r>
            <a:r>
              <a:rPr lang="it-IT" sz="1500" b="1">
                <a:solidFill>
                  <a:srgbClr val="3095B4"/>
                </a:solidFill>
                <a:latin typeface="Lucida Sans Unicode" pitchFamily="34" charset="0"/>
              </a:rPr>
              <a:t>l’acquisizione di prodotti, servizi o risultati </a:t>
            </a:r>
            <a:r>
              <a:rPr lang="it-IT" sz="1500">
                <a:solidFill>
                  <a:srgbClr val="595959"/>
                </a:solidFill>
                <a:latin typeface="Lucida Sans Unicode" pitchFamily="34" charset="0"/>
              </a:rPr>
              <a:t>dall’esterno.</a:t>
            </a:r>
          </a:p>
          <a:p>
            <a:pPr algn="just">
              <a:spcBef>
                <a:spcPts val="600"/>
              </a:spcBef>
              <a:spcAft>
                <a:spcPts val="600"/>
              </a:spcAft>
            </a:pPr>
            <a:r>
              <a:rPr lang="it-IT" sz="1500">
                <a:solidFill>
                  <a:srgbClr val="595959"/>
                </a:solidFill>
                <a:latin typeface="Lucida Sans Unicode" pitchFamily="34" charset="0"/>
              </a:rPr>
              <a:t>L’approvvigionamento è regolato da un </a:t>
            </a:r>
            <a:r>
              <a:rPr lang="it-IT" sz="1500" b="1">
                <a:solidFill>
                  <a:srgbClr val="3095B4"/>
                </a:solidFill>
                <a:latin typeface="Lucida Sans Unicode" pitchFamily="34" charset="0"/>
              </a:rPr>
              <a:t>contratto</a:t>
            </a:r>
            <a:r>
              <a:rPr lang="it-IT" sz="1500">
                <a:solidFill>
                  <a:srgbClr val="595959"/>
                </a:solidFill>
                <a:latin typeface="Lucida Sans Unicode" pitchFamily="34" charset="0"/>
              </a:rPr>
              <a:t>, un documento legale che sancisce un </a:t>
            </a:r>
            <a:r>
              <a:rPr lang="it-IT" sz="1500" b="1">
                <a:solidFill>
                  <a:srgbClr val="3095B4"/>
                </a:solidFill>
                <a:latin typeface="Lucida Sans Unicode" pitchFamily="34" charset="0"/>
              </a:rPr>
              <a:t>accordo</a:t>
            </a:r>
            <a:r>
              <a:rPr lang="it-IT" sz="1500">
                <a:solidFill>
                  <a:srgbClr val="595959"/>
                </a:solidFill>
                <a:latin typeface="Lucida Sans Unicode" pitchFamily="34" charset="0"/>
              </a:rPr>
              <a:t> che obbliga il venditore a fornire i prodotti, servizi o risultati in esso indicati e obbliga l’acquirente a fornire un compenso monetario  o diversamente specificato. </a:t>
            </a:r>
          </a:p>
          <a:p>
            <a:pPr algn="just">
              <a:spcBef>
                <a:spcPts val="600"/>
              </a:spcBef>
              <a:spcAft>
                <a:spcPts val="600"/>
              </a:spcAft>
            </a:pPr>
            <a:r>
              <a:rPr lang="it-IT" sz="1500">
                <a:solidFill>
                  <a:srgbClr val="595959"/>
                </a:solidFill>
                <a:latin typeface="Lucida Sans Unicode" pitchFamily="34" charset="0"/>
              </a:rPr>
              <a:t>Il contratto può essere più o meno complesso riflettendo la complessità del prodotto o servizio oggetto del contratto stesso.  Il contratto è comunque sempre un </a:t>
            </a:r>
            <a:r>
              <a:rPr lang="it-IT" sz="1500" b="1">
                <a:solidFill>
                  <a:srgbClr val="3095B4"/>
                </a:solidFill>
                <a:latin typeface="Lucida Sans Unicode" pitchFamily="34" charset="0"/>
              </a:rPr>
              <a:t>accordo formale</a:t>
            </a:r>
            <a:r>
              <a:rPr lang="it-IT" sz="1500">
                <a:solidFill>
                  <a:srgbClr val="595959"/>
                </a:solidFill>
                <a:latin typeface="Lucida Sans Unicode" pitchFamily="34" charset="0"/>
              </a:rPr>
              <a:t>.</a:t>
            </a:r>
          </a:p>
          <a:p>
            <a:pPr algn="just">
              <a:spcBef>
                <a:spcPts val="600"/>
              </a:spcBef>
              <a:spcAft>
                <a:spcPts val="600"/>
              </a:spcAft>
            </a:pPr>
            <a:r>
              <a:rPr lang="it-IT" sz="1500">
                <a:solidFill>
                  <a:srgbClr val="595959"/>
                </a:solidFill>
                <a:latin typeface="Lucida Sans Unicode" pitchFamily="34" charset="0"/>
              </a:rPr>
              <a:t>La gestione dell’approvvigionamento contempla le attività finalizzate alla </a:t>
            </a:r>
            <a:r>
              <a:rPr lang="it-IT" sz="1500" b="1">
                <a:solidFill>
                  <a:srgbClr val="3095B4"/>
                </a:solidFill>
                <a:latin typeface="Lucida Sans Unicode" pitchFamily="34" charset="0"/>
              </a:rPr>
              <a:t>gestione</a:t>
            </a:r>
            <a:r>
              <a:rPr lang="it-IT" sz="1500">
                <a:solidFill>
                  <a:srgbClr val="595959"/>
                </a:solidFill>
                <a:latin typeface="Lucida Sans Unicode" pitchFamily="34" charset="0"/>
              </a:rPr>
              <a:t>, </a:t>
            </a:r>
            <a:r>
              <a:rPr lang="it-IT" sz="1500" b="1">
                <a:solidFill>
                  <a:srgbClr val="3095B4"/>
                </a:solidFill>
                <a:latin typeface="Lucida Sans Unicode" pitchFamily="34" charset="0"/>
              </a:rPr>
              <a:t>amministrazione</a:t>
            </a:r>
            <a:r>
              <a:rPr lang="it-IT" sz="1500">
                <a:solidFill>
                  <a:srgbClr val="595959"/>
                </a:solidFill>
                <a:latin typeface="Lucida Sans Unicode" pitchFamily="34" charset="0"/>
              </a:rPr>
              <a:t> e </a:t>
            </a:r>
            <a:r>
              <a:rPr lang="it-IT" sz="1500" b="1">
                <a:solidFill>
                  <a:srgbClr val="3095B4"/>
                </a:solidFill>
                <a:latin typeface="Lucida Sans Unicode" pitchFamily="34" charset="0"/>
              </a:rPr>
              <a:t>controllo </a:t>
            </a:r>
            <a:r>
              <a:rPr lang="it-IT" sz="1500">
                <a:solidFill>
                  <a:srgbClr val="595959"/>
                </a:solidFill>
                <a:latin typeface="Lucida Sans Unicode" pitchFamily="34" charset="0"/>
              </a:rPr>
              <a:t>degli obblighi sanciti nel contratto.</a:t>
            </a:r>
          </a:p>
          <a:p>
            <a:pPr algn="just">
              <a:spcBef>
                <a:spcPts val="600"/>
              </a:spcBef>
              <a:spcAft>
                <a:spcPts val="600"/>
              </a:spcAft>
            </a:pPr>
            <a:r>
              <a:rPr lang="it-IT" sz="1500">
                <a:solidFill>
                  <a:srgbClr val="595959"/>
                </a:solidFill>
                <a:latin typeface="Lucida Sans Unicode" pitchFamily="34" charset="0"/>
              </a:rPr>
              <a:t>Eventuali modifiche devono essere effettuate solamente in </a:t>
            </a:r>
            <a:r>
              <a:rPr lang="it-IT" sz="1500" b="1">
                <a:solidFill>
                  <a:srgbClr val="3095B4"/>
                </a:solidFill>
                <a:latin typeface="Lucida Sans Unicode" pitchFamily="34" charset="0"/>
              </a:rPr>
              <a:t>forma scritta</a:t>
            </a:r>
            <a:r>
              <a:rPr lang="it-IT" sz="1500">
                <a:solidFill>
                  <a:srgbClr val="595959"/>
                </a:solidFill>
                <a:latin typeface="Lucida Sans Unicode" pitchFamily="34" charset="0"/>
              </a:rPr>
              <a:t>.</a:t>
            </a:r>
          </a:p>
          <a:p>
            <a:pPr algn="just">
              <a:spcBef>
                <a:spcPts val="600"/>
              </a:spcBef>
              <a:spcAft>
                <a:spcPts val="600"/>
              </a:spcAft>
            </a:pPr>
            <a:r>
              <a:rPr lang="it-IT" sz="1500">
                <a:solidFill>
                  <a:srgbClr val="595959"/>
                </a:solidFill>
                <a:latin typeface="Lucida Sans Unicode" pitchFamily="34" charset="0"/>
              </a:rPr>
              <a:t>L’applicazione del contratto consente di </a:t>
            </a:r>
            <a:r>
              <a:rPr lang="it-IT" sz="1500" b="1">
                <a:solidFill>
                  <a:srgbClr val="3095B4"/>
                </a:solidFill>
                <a:latin typeface="Lucida Sans Unicode" pitchFamily="34" charset="0"/>
              </a:rPr>
              <a:t>diminuire i rischi di progetto.</a:t>
            </a:r>
          </a:p>
          <a:p>
            <a:pPr algn="just">
              <a:spcBef>
                <a:spcPts val="600"/>
              </a:spcBef>
              <a:spcAft>
                <a:spcPts val="600"/>
              </a:spcAft>
            </a:pPr>
            <a:endParaRPr lang="it-IT" sz="1500">
              <a:solidFill>
                <a:srgbClr val="595959"/>
              </a:solidFill>
              <a:latin typeface="Lucida Sans Unicode" pitchFamily="34" charset="0"/>
            </a:endParaRPr>
          </a:p>
        </p:txBody>
      </p:sp>
      <p:sp>
        <p:nvSpPr>
          <p:cNvPr id="19" name="AutoShape 5"/>
          <p:cNvSpPr>
            <a:spLocks noChangeArrowheads="1"/>
          </p:cNvSpPr>
          <p:nvPr>
            <p:custDataLst>
              <p:tags r:id="rId1"/>
            </p:custDataLst>
          </p:nvPr>
        </p:nvSpPr>
        <p:spPr bwMode="auto">
          <a:xfrm>
            <a:off x="1127125" y="1511300"/>
            <a:ext cx="7207250" cy="1198563"/>
          </a:xfrm>
          <a:prstGeom prst="roundRect">
            <a:avLst>
              <a:gd name="adj" fmla="val 17949"/>
            </a:avLst>
          </a:prstGeom>
          <a:solidFill>
            <a:schemeClr val="accent1"/>
          </a:solidFill>
          <a:ln w="9525">
            <a:noFill/>
            <a:round/>
            <a:headEnd/>
            <a:tailEnd/>
          </a:ln>
        </p:spPr>
        <p:txBody>
          <a:bodyPr wrap="none" anchor="ctr"/>
          <a:lstStyle/>
          <a:p>
            <a:pPr algn="ctr" eaLnBrk="0" hangingPunct="0">
              <a:defRPr/>
            </a:pPr>
            <a:endParaRPr lang="de-DE" b="1" dirty="0">
              <a:solidFill>
                <a:schemeClr val="bg1"/>
              </a:solidFill>
              <a:latin typeface="+mn-lt"/>
            </a:endParaRPr>
          </a:p>
        </p:txBody>
      </p:sp>
      <p:cxnSp>
        <p:nvCxnSpPr>
          <p:cNvPr id="116741" name="Connettore 1 68"/>
          <p:cNvCxnSpPr>
            <a:cxnSpLocks noChangeShapeType="1"/>
          </p:cNvCxnSpPr>
          <p:nvPr/>
        </p:nvCxnSpPr>
        <p:spPr bwMode="auto">
          <a:xfrm rot="5400000">
            <a:off x="1155700" y="2111375"/>
            <a:ext cx="1182688" cy="1588"/>
          </a:xfrm>
          <a:prstGeom prst="line">
            <a:avLst/>
          </a:prstGeom>
          <a:noFill/>
          <a:ln w="3175" algn="ctr">
            <a:solidFill>
              <a:schemeClr val="tx1"/>
            </a:solidFill>
            <a:round/>
            <a:headEnd/>
            <a:tailEnd/>
          </a:ln>
        </p:spPr>
      </p:cxnSp>
      <p:sp>
        <p:nvSpPr>
          <p:cNvPr id="22" name="CasellaDiTesto 21"/>
          <p:cNvSpPr txBox="1"/>
          <p:nvPr/>
        </p:nvSpPr>
        <p:spPr>
          <a:xfrm>
            <a:off x="5026025" y="1692275"/>
            <a:ext cx="1511300" cy="827088"/>
          </a:xfrm>
          <a:prstGeom prst="rect">
            <a:avLst/>
          </a:prstGeom>
          <a:solidFill>
            <a:srgbClr val="00FFFF"/>
          </a:solidFill>
          <a:ln>
            <a:solidFill>
              <a:srgbClr val="002060"/>
            </a:solidFill>
          </a:ln>
        </p:spPr>
        <p:txBody>
          <a:bodyPr anchor="ctr"/>
          <a:lstStyle>
            <a:defPPr>
              <a:defRPr lang="fr-FR"/>
            </a:defPPr>
            <a:lvl1pPr algn="ctr" fontAlgn="auto">
              <a:spcBef>
                <a:spcPts val="0"/>
              </a:spcBef>
              <a:spcAft>
                <a:spcPts val="0"/>
              </a:spcAft>
              <a:defRPr sz="1200" cap="all">
                <a:solidFill>
                  <a:schemeClr val="tx1">
                    <a:lumMod val="50000"/>
                  </a:schemeClr>
                </a:solidFill>
              </a:defRPr>
            </a:lvl1pPr>
          </a:lstStyle>
          <a:p>
            <a:pPr>
              <a:defRPr/>
            </a:pPr>
            <a:r>
              <a:rPr lang="en-US" dirty="0"/>
              <a:t>CONTROL PROCUREMENTS</a:t>
            </a:r>
          </a:p>
        </p:txBody>
      </p:sp>
      <p:sp>
        <p:nvSpPr>
          <p:cNvPr id="116743" name="CasellaDiTesto 30"/>
          <p:cNvSpPr txBox="1">
            <a:spLocks noChangeArrowheads="1"/>
          </p:cNvSpPr>
          <p:nvPr/>
        </p:nvSpPr>
        <p:spPr bwMode="auto">
          <a:xfrm rot="-5400000">
            <a:off x="831850" y="1889125"/>
            <a:ext cx="1320800" cy="431800"/>
          </a:xfrm>
          <a:prstGeom prst="rect">
            <a:avLst/>
          </a:prstGeom>
          <a:noFill/>
          <a:ln w="9525">
            <a:noFill/>
            <a:miter lim="800000"/>
            <a:headEnd/>
            <a:tailEnd/>
          </a:ln>
        </p:spPr>
        <p:txBody>
          <a:bodyPr>
            <a:spAutoFit/>
          </a:bodyPr>
          <a:lstStyle/>
          <a:p>
            <a:pPr algn="ctr"/>
            <a:r>
              <a:rPr lang="en-US" sz="1100" b="1">
                <a:solidFill>
                  <a:schemeClr val="bg1"/>
                </a:solidFill>
              </a:rPr>
              <a:t>PROCUREMENT MANAGEMENT</a:t>
            </a:r>
            <a:endParaRPr lang="it-IT" sz="1100" b="1">
              <a:solidFill>
                <a:schemeClr val="bg1"/>
              </a:solidFill>
            </a:endParaRPr>
          </a:p>
        </p:txBody>
      </p:sp>
      <p:sp>
        <p:nvSpPr>
          <p:cNvPr id="24" name="Rettangolo 23"/>
          <p:cNvSpPr/>
          <p:nvPr/>
        </p:nvSpPr>
        <p:spPr bwMode="auto">
          <a:xfrm>
            <a:off x="1862138" y="1692275"/>
            <a:ext cx="1511300" cy="827088"/>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p>
            <a:pPr algn="ctr" fontAlgn="auto">
              <a:spcBef>
                <a:spcPts val="0"/>
              </a:spcBef>
              <a:spcAft>
                <a:spcPts val="0"/>
              </a:spcAft>
              <a:defRPr/>
            </a:pPr>
            <a:r>
              <a:rPr lang="en-US" sz="1200" cap="all" dirty="0">
                <a:solidFill>
                  <a:srgbClr val="0000FF"/>
                </a:solidFill>
              </a:rPr>
              <a:t>PLAN </a:t>
            </a:r>
            <a:r>
              <a:rPr lang="en-US" sz="1200" cap="all" dirty="0">
                <a:solidFill>
                  <a:srgbClr val="0000FF"/>
                </a:solidFill>
              </a:rPr>
              <a:t>PROCUREMENT Management</a:t>
            </a:r>
            <a:endParaRPr lang="en-US" sz="1200" cap="all" dirty="0">
              <a:solidFill>
                <a:srgbClr val="0000FF"/>
              </a:solidFill>
            </a:endParaRPr>
          </a:p>
        </p:txBody>
      </p:sp>
      <p:sp>
        <p:nvSpPr>
          <p:cNvPr id="25" name="CasellaDiTesto 24"/>
          <p:cNvSpPr txBox="1"/>
          <p:nvPr/>
        </p:nvSpPr>
        <p:spPr>
          <a:xfrm>
            <a:off x="3443288" y="1692275"/>
            <a:ext cx="1512887" cy="827088"/>
          </a:xfrm>
          <a:prstGeom prst="rect">
            <a:avLst/>
          </a:prstGeom>
          <a:solidFill>
            <a:srgbClr val="66FF33"/>
          </a:solidFill>
          <a:ln>
            <a:solidFill>
              <a:srgbClr val="002060"/>
            </a:solidFill>
          </a:ln>
        </p:spPr>
        <p:txBody>
          <a:bodyPr anchor="ctr"/>
          <a:lstStyle/>
          <a:p>
            <a:pPr algn="ctr" fontAlgn="auto">
              <a:spcBef>
                <a:spcPts val="0"/>
              </a:spcBef>
              <a:spcAft>
                <a:spcPts val="0"/>
              </a:spcAft>
              <a:defRPr/>
            </a:pPr>
            <a:r>
              <a:rPr lang="en-US" sz="1200" cap="all" dirty="0">
                <a:solidFill>
                  <a:schemeClr val="tx1">
                    <a:lumMod val="50000"/>
                  </a:schemeClr>
                </a:solidFill>
              </a:rPr>
              <a:t>CONDUCT PROCUREMENTs</a:t>
            </a:r>
            <a:endParaRPr lang="en-US" sz="1200" cap="all" dirty="0">
              <a:solidFill>
                <a:schemeClr val="tx1">
                  <a:lumMod val="50000"/>
                </a:schemeClr>
              </a:solidFill>
            </a:endParaRPr>
          </a:p>
        </p:txBody>
      </p:sp>
      <p:sp>
        <p:nvSpPr>
          <p:cNvPr id="26" name="CasellaDiTesto 25"/>
          <p:cNvSpPr txBox="1"/>
          <p:nvPr/>
        </p:nvSpPr>
        <p:spPr>
          <a:xfrm>
            <a:off x="6608763" y="1692275"/>
            <a:ext cx="1511300" cy="827088"/>
          </a:xfrm>
          <a:prstGeom prst="rect">
            <a:avLst/>
          </a:prstGeom>
          <a:solidFill>
            <a:srgbClr val="DDDDDD"/>
          </a:solidFill>
          <a:ln w="9525" cap="flat" cmpd="sng" algn="ctr">
            <a:solidFill>
              <a:srgbClr val="0000FF"/>
            </a:solidFill>
            <a:prstDash val="solid"/>
            <a:round/>
            <a:headEnd type="none" w="med" len="med"/>
            <a:tailEnd type="none" w="med" len="med"/>
          </a:ln>
          <a:effectLst/>
        </p:spPr>
        <p:txBody>
          <a:bodyPr anchor="ctr"/>
          <a:lstStyle>
            <a:defPPr>
              <a:defRPr lang="fr-FR"/>
            </a:defPPr>
            <a:lvl1pPr marL="342900" indent="-342900">
              <a:spcBef>
                <a:spcPct val="20000"/>
              </a:spcBef>
            </a:lvl1pPr>
          </a:lstStyle>
          <a:p>
            <a:pPr marL="0" indent="0" algn="ctr">
              <a:spcBef>
                <a:spcPts val="0"/>
              </a:spcBef>
              <a:defRPr/>
            </a:pPr>
            <a:r>
              <a:rPr lang="en-US" sz="1200" dirty="0">
                <a:solidFill>
                  <a:schemeClr val="accent1">
                    <a:lumMod val="75000"/>
                  </a:schemeClr>
                </a:solidFill>
              </a:rPr>
              <a:t>CLOSE PROCUREMENTS</a:t>
            </a:r>
          </a:p>
        </p:txBody>
      </p:sp>
      <p:sp>
        <p:nvSpPr>
          <p:cNvPr id="116747"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16748"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16749"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16750"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16751"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3"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4"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5"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16756"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38"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AF98BD55-E745-41AA-8C7A-403480187255}" type="slidenum">
              <a:rPr lang="fr-FR" smtClean="0">
                <a:latin typeface="Lucida Sans" pitchFamily="34" charset="0"/>
                <a:cs typeface="Arial" charset="0"/>
              </a:rPr>
              <a:pPr fontAlgn="base">
                <a:spcBef>
                  <a:spcPct val="0"/>
                </a:spcBef>
                <a:spcAft>
                  <a:spcPct val="0"/>
                </a:spcAft>
              </a:pPr>
              <a:t>36</a:t>
            </a:fld>
            <a:endParaRPr lang="fr-FR" smtClean="0">
              <a:latin typeface="Lucida Sans" pitchFamily="34" charset="0"/>
              <a:cs typeface="Arial" charset="0"/>
            </a:endParaRPr>
          </a:p>
        </p:txBody>
      </p:sp>
      <p:sp>
        <p:nvSpPr>
          <p:cNvPr id="117762" name="Sottotitolo 33"/>
          <p:cNvSpPr>
            <a:spLocks noGrp="1"/>
          </p:cNvSpPr>
          <p:nvPr>
            <p:ph type="subTitle" idx="1"/>
          </p:nvPr>
        </p:nvSpPr>
        <p:spPr>
          <a:xfrm>
            <a:off x="693738" y="650875"/>
            <a:ext cx="7562850" cy="901700"/>
          </a:xfrm>
        </p:spPr>
        <p:txBody>
          <a:bodyPr/>
          <a:lstStyle/>
          <a:p>
            <a:pPr eaLnBrk="1" hangingPunct="1">
              <a:buFont typeface="+mj-lt"/>
              <a:buNone/>
            </a:pPr>
            <a:r>
              <a:rPr lang="it-IT" smtClean="0">
                <a:ea typeface="Lucida Bright"/>
              </a:rPr>
              <a:t>6. LE KNOWLEDGE AREA DEL PROJECT MANAGEMENT</a:t>
            </a:r>
          </a:p>
          <a:p>
            <a:pPr eaLnBrk="1" hangingPunct="1">
              <a:buFont typeface="+mj-lt"/>
              <a:buNone/>
            </a:pPr>
            <a:r>
              <a:rPr lang="it-IT" smtClean="0">
                <a:latin typeface="Lucida Sans" pitchFamily="34" charset="0"/>
                <a:ea typeface="Lucida Bright"/>
              </a:rPr>
              <a:t>Project Stakeholder Management</a:t>
            </a:r>
          </a:p>
        </p:txBody>
      </p:sp>
      <p:sp>
        <p:nvSpPr>
          <p:cNvPr id="117763" name="Text Box 5"/>
          <p:cNvSpPr txBox="1">
            <a:spLocks noChangeArrowheads="1"/>
          </p:cNvSpPr>
          <p:nvPr/>
        </p:nvSpPr>
        <p:spPr bwMode="auto">
          <a:xfrm>
            <a:off x="522288" y="2811463"/>
            <a:ext cx="8101012" cy="3786187"/>
          </a:xfrm>
          <a:prstGeom prst="rect">
            <a:avLst/>
          </a:prstGeom>
          <a:noFill/>
          <a:ln w="9525">
            <a:noFill/>
            <a:miter lim="800000"/>
            <a:headEnd/>
            <a:tailEnd/>
          </a:ln>
        </p:spPr>
        <p:txBody>
          <a:bodyPr>
            <a:spAutoFit/>
          </a:bodyPr>
          <a:lstStyle/>
          <a:p>
            <a:pPr algn="just">
              <a:spcBef>
                <a:spcPts val="600"/>
              </a:spcBef>
              <a:spcAft>
                <a:spcPts val="600"/>
              </a:spcAft>
            </a:pPr>
            <a:r>
              <a:rPr lang="it-IT" sz="1500">
                <a:solidFill>
                  <a:srgbClr val="595959"/>
                </a:solidFill>
                <a:latin typeface="Lucida Sans Unicode" pitchFamily="34" charset="0"/>
              </a:rPr>
              <a:t>Questa KA include i processi necessari per </a:t>
            </a:r>
            <a:r>
              <a:rPr lang="it-IT" sz="1500" b="1">
                <a:solidFill>
                  <a:srgbClr val="3095B4"/>
                </a:solidFill>
                <a:latin typeface="Lucida Sans Unicode" pitchFamily="34" charset="0"/>
              </a:rPr>
              <a:t>identificare</a:t>
            </a:r>
            <a:r>
              <a:rPr lang="it-IT" sz="1500">
                <a:solidFill>
                  <a:srgbClr val="595959"/>
                </a:solidFill>
                <a:latin typeface="Lucida Sans Unicode" pitchFamily="34" charset="0"/>
              </a:rPr>
              <a:t> persone, gruppi o organizzazioni che possono influenzare o essere influenzati dal progetto, in modo positivo o negativo, </a:t>
            </a:r>
            <a:r>
              <a:rPr lang="it-IT" sz="1500" b="1">
                <a:solidFill>
                  <a:srgbClr val="3095B4"/>
                </a:solidFill>
                <a:latin typeface="Lucida Sans Unicode" pitchFamily="34" charset="0"/>
              </a:rPr>
              <a:t>analizzare le aspettative </a:t>
            </a:r>
            <a:r>
              <a:rPr lang="it-IT" sz="1500">
                <a:solidFill>
                  <a:srgbClr val="595959"/>
                </a:solidFill>
                <a:latin typeface="Lucida Sans Unicode" pitchFamily="34" charset="0"/>
              </a:rPr>
              <a:t>degli stakeholder ed il loro impatto sul progetto e sviluppare appropriate strategie di gestione per coinvolgere efficacemente gli stakeholder nelle decisione e nell’esecuzione del progetto.</a:t>
            </a:r>
          </a:p>
          <a:p>
            <a:pPr algn="just">
              <a:spcBef>
                <a:spcPts val="600"/>
              </a:spcBef>
              <a:spcAft>
                <a:spcPts val="600"/>
              </a:spcAft>
            </a:pPr>
            <a:r>
              <a:rPr lang="it-IT" sz="1500">
                <a:solidFill>
                  <a:srgbClr val="595959"/>
                </a:solidFill>
                <a:latin typeface="Lucida Sans Unicode" pitchFamily="34" charset="0"/>
              </a:rPr>
              <a:t>La gestione degli stakeholder si focalizza sulla </a:t>
            </a:r>
            <a:r>
              <a:rPr lang="it-IT" sz="1500" b="1">
                <a:solidFill>
                  <a:srgbClr val="3095B4"/>
                </a:solidFill>
                <a:latin typeface="Lucida Sans Unicode" pitchFamily="34" charset="0"/>
              </a:rPr>
              <a:t>comunicazione continua </a:t>
            </a:r>
            <a:r>
              <a:rPr lang="it-IT" sz="1500">
                <a:solidFill>
                  <a:srgbClr val="595959"/>
                </a:solidFill>
                <a:latin typeface="Lucida Sans Unicode" pitchFamily="34" charset="0"/>
              </a:rPr>
              <a:t>per comprendere le loro esigenze ed aspettative, affrontando le questioni quando si presentano, gestendo i </a:t>
            </a:r>
            <a:r>
              <a:rPr lang="it-IT" sz="1500" b="1">
                <a:solidFill>
                  <a:srgbClr val="3095B4"/>
                </a:solidFill>
                <a:latin typeface="Lucida Sans Unicode" pitchFamily="34" charset="0"/>
              </a:rPr>
              <a:t>conflitti di interessi</a:t>
            </a:r>
            <a:r>
              <a:rPr lang="it-IT" sz="1500">
                <a:solidFill>
                  <a:srgbClr val="595959"/>
                </a:solidFill>
                <a:latin typeface="Lucida Sans Unicode" pitchFamily="34" charset="0"/>
              </a:rPr>
              <a:t>, favorendo un appropriato  coinvolgimento degli stakeholder nelle decisioni e nelle attività di progetto. </a:t>
            </a:r>
          </a:p>
          <a:p>
            <a:pPr algn="just">
              <a:spcBef>
                <a:spcPts val="600"/>
              </a:spcBef>
              <a:spcAft>
                <a:spcPts val="600"/>
              </a:spcAft>
            </a:pPr>
            <a:r>
              <a:rPr lang="it-IT" sz="1500">
                <a:solidFill>
                  <a:srgbClr val="595959"/>
                </a:solidFill>
                <a:latin typeface="Lucida Sans Unicode" pitchFamily="34" charset="0"/>
              </a:rPr>
              <a:t>La soddisfazione degli stakeholder (</a:t>
            </a:r>
            <a:r>
              <a:rPr lang="it-IT" sz="1500" b="1">
                <a:solidFill>
                  <a:srgbClr val="3095B4"/>
                </a:solidFill>
                <a:latin typeface="Lucida Sans Unicode" pitchFamily="34" charset="0"/>
              </a:rPr>
              <a:t>stakeholder satisfaction</a:t>
            </a:r>
            <a:r>
              <a:rPr lang="it-IT" sz="1500">
                <a:solidFill>
                  <a:srgbClr val="595959"/>
                </a:solidFill>
                <a:latin typeface="Lucida Sans Unicode" pitchFamily="34" charset="0"/>
              </a:rPr>
              <a:t>) deve essere gestita come </a:t>
            </a:r>
            <a:r>
              <a:rPr lang="it-IT" sz="1500" b="1">
                <a:solidFill>
                  <a:srgbClr val="3095B4"/>
                </a:solidFill>
                <a:latin typeface="Lucida Sans Unicode" pitchFamily="34" charset="0"/>
              </a:rPr>
              <a:t>obiettivo chiave del progetto</a:t>
            </a:r>
            <a:r>
              <a:rPr lang="it-IT" sz="1500">
                <a:solidFill>
                  <a:srgbClr val="595959"/>
                </a:solidFill>
                <a:latin typeface="Lucida Sans Unicode" pitchFamily="34" charset="0"/>
              </a:rPr>
              <a:t>.</a:t>
            </a:r>
          </a:p>
          <a:p>
            <a:pPr algn="just">
              <a:spcBef>
                <a:spcPts val="600"/>
              </a:spcBef>
              <a:spcAft>
                <a:spcPts val="600"/>
              </a:spcAft>
            </a:pPr>
            <a:r>
              <a:rPr lang="it-IT" sz="1500">
                <a:solidFill>
                  <a:srgbClr val="595959"/>
                </a:solidFill>
                <a:latin typeface="Lucida Sans Unicode" pitchFamily="34" charset="0"/>
              </a:rPr>
              <a:t>L’abilità del PM di identificare correttamente e gestire nel modo appropriato gli stakeholder che possono avere una forte influenza sul progetto, può fare la differenza tra il successo o il fallimento del progetto.</a:t>
            </a:r>
          </a:p>
        </p:txBody>
      </p:sp>
      <p:grpSp>
        <p:nvGrpSpPr>
          <p:cNvPr id="117764" name="Gruppo 1"/>
          <p:cNvGrpSpPr>
            <a:grpSpLocks/>
          </p:cNvGrpSpPr>
          <p:nvPr/>
        </p:nvGrpSpPr>
        <p:grpSpPr bwMode="auto">
          <a:xfrm>
            <a:off x="1127125" y="1444625"/>
            <a:ext cx="7207250" cy="1320800"/>
            <a:chOff x="1127777" y="1445342"/>
            <a:chExt cx="7206597" cy="1320800"/>
          </a:xfrm>
        </p:grpSpPr>
        <p:sp>
          <p:nvSpPr>
            <p:cNvPr id="19" name="AutoShape 5"/>
            <p:cNvSpPr>
              <a:spLocks noChangeArrowheads="1"/>
            </p:cNvSpPr>
            <p:nvPr>
              <p:custDataLst>
                <p:tags r:id="rId1"/>
              </p:custDataLst>
            </p:nvPr>
          </p:nvSpPr>
          <p:spPr bwMode="auto">
            <a:xfrm>
              <a:off x="1127777" y="1512017"/>
              <a:ext cx="7206597" cy="1198563"/>
            </a:xfrm>
            <a:prstGeom prst="roundRect">
              <a:avLst>
                <a:gd name="adj" fmla="val 17949"/>
              </a:avLst>
            </a:prstGeom>
            <a:solidFill>
              <a:schemeClr val="accent1"/>
            </a:solidFill>
            <a:ln w="9525">
              <a:noFill/>
              <a:round/>
              <a:headEnd/>
              <a:tailEnd/>
            </a:ln>
          </p:spPr>
          <p:txBody>
            <a:bodyPr wrap="none" anchor="ctr"/>
            <a:lstStyle/>
            <a:p>
              <a:pPr algn="ctr" eaLnBrk="0" hangingPunct="0">
                <a:defRPr/>
              </a:pPr>
              <a:endParaRPr lang="de-DE" b="1" dirty="0">
                <a:solidFill>
                  <a:schemeClr val="bg1"/>
                </a:solidFill>
                <a:latin typeface="+mn-lt"/>
              </a:endParaRPr>
            </a:p>
          </p:txBody>
        </p:sp>
        <p:cxnSp>
          <p:nvCxnSpPr>
            <p:cNvPr id="117777" name="Connettore 1 68"/>
            <p:cNvCxnSpPr>
              <a:cxnSpLocks noChangeShapeType="1"/>
            </p:cNvCxnSpPr>
            <p:nvPr/>
          </p:nvCxnSpPr>
          <p:spPr bwMode="auto">
            <a:xfrm rot="5400000">
              <a:off x="1156309" y="2112097"/>
              <a:ext cx="1182687" cy="1587"/>
            </a:xfrm>
            <a:prstGeom prst="line">
              <a:avLst/>
            </a:prstGeom>
            <a:noFill/>
            <a:ln w="3175" algn="ctr">
              <a:solidFill>
                <a:schemeClr val="tx1"/>
              </a:solidFill>
              <a:round/>
              <a:headEnd/>
              <a:tailEnd/>
            </a:ln>
          </p:spPr>
        </p:cxnSp>
        <p:sp>
          <p:nvSpPr>
            <p:cNvPr id="22" name="CasellaDiTesto 21"/>
            <p:cNvSpPr txBox="1"/>
            <p:nvPr/>
          </p:nvSpPr>
          <p:spPr>
            <a:xfrm>
              <a:off x="5026324" y="1699342"/>
              <a:ext cx="1511163" cy="827088"/>
            </a:xfrm>
            <a:prstGeom prst="rect">
              <a:avLst/>
            </a:prstGeom>
            <a:solidFill>
              <a:srgbClr val="66FF33"/>
            </a:solidFill>
            <a:ln>
              <a:solidFill>
                <a:srgbClr val="002060"/>
              </a:solidFill>
            </a:ln>
          </p:spPr>
          <p:txBody>
            <a:bodyPr anchor="ctr"/>
            <a:lstStyle>
              <a:defPPr>
                <a:defRPr lang="fr-FR"/>
              </a:defPPr>
              <a:lvl1pPr algn="ctr" fontAlgn="auto">
                <a:spcBef>
                  <a:spcPts val="0"/>
                </a:spcBef>
                <a:spcAft>
                  <a:spcPts val="0"/>
                </a:spcAft>
                <a:defRPr sz="1200" cap="all">
                  <a:solidFill>
                    <a:schemeClr val="tx1">
                      <a:lumMod val="50000"/>
                    </a:schemeClr>
                  </a:solidFill>
                </a:defRPr>
              </a:lvl1pPr>
            </a:lstStyle>
            <a:p>
              <a:pPr>
                <a:defRPr/>
              </a:pPr>
              <a:r>
                <a:rPr lang="en-US" dirty="0" smtClean="0"/>
                <a:t>MANAGE </a:t>
              </a:r>
              <a:r>
                <a:rPr lang="en-US" dirty="0"/>
                <a:t>STAKEHOLDER </a:t>
              </a:r>
              <a:r>
                <a:rPr lang="en-US" dirty="0" smtClean="0"/>
                <a:t>ENGAGEMENT</a:t>
              </a:r>
              <a:endParaRPr lang="en-US" dirty="0"/>
            </a:p>
          </p:txBody>
        </p:sp>
        <p:sp>
          <p:nvSpPr>
            <p:cNvPr id="117779" name="CasellaDiTesto 30"/>
            <p:cNvSpPr txBox="1">
              <a:spLocks noChangeArrowheads="1"/>
            </p:cNvSpPr>
            <p:nvPr/>
          </p:nvSpPr>
          <p:spPr bwMode="auto">
            <a:xfrm rot="-5400000">
              <a:off x="832112" y="1890298"/>
              <a:ext cx="1320800" cy="430887"/>
            </a:xfrm>
            <a:prstGeom prst="rect">
              <a:avLst/>
            </a:prstGeom>
            <a:noFill/>
            <a:ln w="9525">
              <a:noFill/>
              <a:miter lim="800000"/>
              <a:headEnd/>
              <a:tailEnd/>
            </a:ln>
          </p:spPr>
          <p:txBody>
            <a:bodyPr>
              <a:spAutoFit/>
            </a:bodyPr>
            <a:lstStyle/>
            <a:p>
              <a:pPr algn="ctr"/>
              <a:r>
                <a:rPr lang="en-US" sz="1100" b="1">
                  <a:solidFill>
                    <a:schemeClr val="bg1"/>
                  </a:solidFill>
                </a:rPr>
                <a:t>STAKEHOLDER MANAGEMENT</a:t>
              </a:r>
              <a:endParaRPr lang="it-IT" sz="1100" b="1">
                <a:solidFill>
                  <a:schemeClr val="bg1"/>
                </a:solidFill>
              </a:endParaRPr>
            </a:p>
          </p:txBody>
        </p:sp>
        <p:sp>
          <p:nvSpPr>
            <p:cNvPr id="117780" name="Rettangolo 23"/>
            <p:cNvSpPr>
              <a:spLocks noChangeArrowheads="1"/>
            </p:cNvSpPr>
            <p:nvPr/>
          </p:nvSpPr>
          <p:spPr bwMode="auto">
            <a:xfrm>
              <a:off x="1861746" y="1691931"/>
              <a:ext cx="1512000" cy="828000"/>
            </a:xfrm>
            <a:prstGeom prst="rect">
              <a:avLst/>
            </a:prstGeom>
            <a:solidFill>
              <a:srgbClr val="0000FF"/>
            </a:solidFill>
            <a:ln w="9525" algn="ctr">
              <a:solidFill>
                <a:srgbClr val="0000FF"/>
              </a:solidFill>
              <a:round/>
              <a:headEnd/>
              <a:tailEnd/>
            </a:ln>
          </p:spPr>
          <p:txBody>
            <a:bodyPr anchor="ctr"/>
            <a:lstStyle/>
            <a:p>
              <a:pPr algn="ctr"/>
              <a:r>
                <a:rPr lang="en-US" sz="1200">
                  <a:solidFill>
                    <a:schemeClr val="bg1"/>
                  </a:solidFill>
                </a:rPr>
                <a:t>IDENTIFY STAKEHOLDERS</a:t>
              </a:r>
            </a:p>
          </p:txBody>
        </p:sp>
        <p:sp>
          <p:nvSpPr>
            <p:cNvPr id="25" name="CasellaDiTesto 24"/>
            <p:cNvSpPr txBox="1"/>
            <p:nvPr/>
          </p:nvSpPr>
          <p:spPr>
            <a:xfrm>
              <a:off x="3443730" y="1691405"/>
              <a:ext cx="1512750" cy="828675"/>
            </a:xfrm>
            <a:prstGeom prst="rect">
              <a:avLst/>
            </a:prstGeom>
            <a:solidFill>
              <a:srgbClr val="FFFF00"/>
            </a:solidFill>
            <a:ln w="9525" cap="flat" cmpd="sng" algn="ctr">
              <a:solidFill>
                <a:srgbClr val="0000FF"/>
              </a:solidFill>
              <a:prstDash val="solid"/>
              <a:round/>
              <a:headEnd type="none" w="med" len="med"/>
              <a:tailEnd type="none" w="med" len="med"/>
            </a:ln>
            <a:effectLst/>
          </p:spPr>
          <p:txBody>
            <a:bodyPr anchor="ctr"/>
            <a:lstStyle>
              <a:defPPr>
                <a:defRPr lang="fr-FR"/>
              </a:defPPr>
              <a:lvl1pPr lvl="0" algn="ctr" fontAlgn="auto">
                <a:spcBef>
                  <a:spcPts val="0"/>
                </a:spcBef>
                <a:spcAft>
                  <a:spcPts val="0"/>
                </a:spcAft>
                <a:defRPr sz="1200" cap="all">
                  <a:solidFill>
                    <a:srgbClr val="0000FF"/>
                  </a:solidFill>
                </a:defRPr>
              </a:lvl1pPr>
            </a:lstStyle>
            <a:p>
              <a:pPr>
                <a:defRPr/>
              </a:pPr>
              <a:r>
                <a:rPr lang="en-US" dirty="0" smtClean="0"/>
                <a:t>PLAN STAKEHOLDER MANAGEMENT</a:t>
              </a:r>
              <a:endParaRPr lang="en-US" dirty="0"/>
            </a:p>
          </p:txBody>
        </p:sp>
        <p:sp>
          <p:nvSpPr>
            <p:cNvPr id="26" name="CasellaDiTesto 25"/>
            <p:cNvSpPr txBox="1"/>
            <p:nvPr/>
          </p:nvSpPr>
          <p:spPr>
            <a:xfrm>
              <a:off x="6607330" y="1691405"/>
              <a:ext cx="1512751" cy="828675"/>
            </a:xfrm>
            <a:prstGeom prst="rect">
              <a:avLst/>
            </a:prstGeom>
            <a:solidFill>
              <a:srgbClr val="00FFFF"/>
            </a:solidFill>
            <a:ln>
              <a:solidFill>
                <a:srgbClr val="002060"/>
              </a:solidFill>
            </a:ln>
          </p:spPr>
          <p:txBody>
            <a:bodyPr anchor="ctr"/>
            <a:lstStyle>
              <a:defPPr>
                <a:defRPr lang="fr-FR"/>
              </a:defPPr>
              <a:lvl1pPr algn="ctr" fontAlgn="auto">
                <a:spcBef>
                  <a:spcPts val="0"/>
                </a:spcBef>
                <a:spcAft>
                  <a:spcPts val="0"/>
                </a:spcAft>
                <a:defRPr sz="1200" cap="all">
                  <a:solidFill>
                    <a:schemeClr val="tx1">
                      <a:lumMod val="50000"/>
                    </a:schemeClr>
                  </a:solidFill>
                </a:defRPr>
              </a:lvl1pPr>
            </a:lstStyle>
            <a:p>
              <a:pPr>
                <a:defRPr/>
              </a:pPr>
              <a:r>
                <a:rPr lang="en-US" dirty="0" smtClean="0"/>
                <a:t>CONTROL STAKEHOLDER MANAGEMENT</a:t>
              </a:r>
              <a:endParaRPr lang="en-US" dirty="0"/>
            </a:p>
          </p:txBody>
        </p:sp>
      </p:grpSp>
      <p:sp>
        <p:nvSpPr>
          <p:cNvPr id="117765"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117766"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117767"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117768"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117769"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20"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30"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117774"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Le KA del PM</a:t>
            </a:r>
          </a:p>
        </p:txBody>
      </p:sp>
      <p:cxnSp>
        <p:nvCxnSpPr>
          <p:cNvPr id="32"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6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u numéro de diapositive 3"/>
          <p:cNvSpPr>
            <a:spLocks noGrp="1"/>
          </p:cNvSpPr>
          <p:nvPr>
            <p:ph type="sldNum" sz="quarter" idx="16"/>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718D67EA-081E-4911-BCDD-7A5747EC0F66}" type="slidenum">
              <a:rPr lang="fr-FR" smtClean="0">
                <a:solidFill>
                  <a:srgbClr val="FFFFFF"/>
                </a:solidFill>
                <a:latin typeface="Lucida Sans" pitchFamily="34" charset="0"/>
                <a:cs typeface="Arial" charset="0"/>
              </a:rPr>
              <a:pPr fontAlgn="base">
                <a:spcBef>
                  <a:spcPct val="0"/>
                </a:spcBef>
                <a:spcAft>
                  <a:spcPct val="0"/>
                </a:spcAft>
              </a:pPr>
              <a:t>4</a:t>
            </a:fld>
            <a:endParaRPr lang="fr-FR" smtClean="0">
              <a:solidFill>
                <a:srgbClr val="FFFFFF"/>
              </a:solidFill>
              <a:latin typeface="Lucida Sans" pitchFamily="34" charset="0"/>
              <a:cs typeface="Arial" charset="0"/>
            </a:endParaRPr>
          </a:p>
        </p:txBody>
      </p:sp>
      <p:sp>
        <p:nvSpPr>
          <p:cNvPr id="37" name="ZoneTexte 36"/>
          <p:cNvSpPr txBox="1"/>
          <p:nvPr/>
        </p:nvSpPr>
        <p:spPr>
          <a:xfrm>
            <a:off x="768350" y="3346450"/>
            <a:ext cx="2525713" cy="938213"/>
          </a:xfrm>
          <a:prstGeom prst="rect">
            <a:avLst/>
          </a:prstGeom>
          <a:noFill/>
        </p:spPr>
        <p:txBody>
          <a:bodyPr>
            <a:spAutoFit/>
          </a:bodyPr>
          <a:lstStyle/>
          <a:p>
            <a:pPr>
              <a:defRPr/>
            </a:pPr>
            <a:r>
              <a:rPr lang="fr-FR" sz="1100" b="1" kern="1000" spc="100" dirty="0">
                <a:solidFill>
                  <a:srgbClr val="8B8178"/>
                </a:solidFill>
                <a:latin typeface="Lucida Bright"/>
                <a:cs typeface="+mn-cs"/>
              </a:rPr>
              <a:t>INTELLIGENT SYSTEMS</a:t>
            </a:r>
          </a:p>
          <a:p>
            <a:pPr>
              <a:defRPr/>
            </a:pPr>
            <a:r>
              <a:rPr lang="fr-FR" sz="1100" kern="1000" spc="100" dirty="0">
                <a:solidFill>
                  <a:srgbClr val="8B8178"/>
                </a:solidFill>
                <a:latin typeface="Lucida Sans"/>
                <a:cs typeface="+mn-cs"/>
              </a:rPr>
              <a:t>ALTRAN TRASFORMA MACHINE-DRIVEN BIG DATA IN OPPORTUNITA’ DI BUSINESS</a:t>
            </a:r>
          </a:p>
        </p:txBody>
      </p:sp>
      <p:sp>
        <p:nvSpPr>
          <p:cNvPr id="74755" name="Espace réservé du texte 2"/>
          <p:cNvSpPr>
            <a:spLocks noGrp="1"/>
          </p:cNvSpPr>
          <p:nvPr>
            <p:ph type="body" sz="quarter" idx="4294967295"/>
          </p:nvPr>
        </p:nvSpPr>
        <p:spPr>
          <a:xfrm>
            <a:off x="768350" y="4246563"/>
            <a:ext cx="2336800" cy="1876425"/>
          </a:xfrm>
        </p:spPr>
        <p:txBody>
          <a:bodyPr/>
          <a:lstStyle/>
          <a:p>
            <a:pPr marL="0" indent="0" eaLnBrk="1" hangingPunct="1"/>
            <a:r>
              <a:rPr lang="en-US" sz="1100" smtClean="0"/>
              <a:t>Altran ha sviluppato </a:t>
            </a:r>
            <a:r>
              <a:rPr lang="en-US" sz="1100" smtClean="0">
                <a:solidFill>
                  <a:schemeClr val="accent1"/>
                </a:solidFill>
              </a:rPr>
              <a:t>VueForge</a:t>
            </a:r>
            <a:r>
              <a:rPr lang="en-US" sz="1100" baseline="30000" smtClean="0">
                <a:solidFill>
                  <a:schemeClr val="accent1"/>
                </a:solidFill>
              </a:rPr>
              <a:t>TM</a:t>
            </a:r>
            <a:r>
              <a:rPr lang="en-US" sz="1100" smtClean="0"/>
              <a:t>, un’offerta industriale end-to-end per machine-driven big data tramite il quale i dati vengono raccolti e trasformati in informazioni, che a loro volta sono convertite in servizi che aprono la strada a nuove occasioni di business.</a:t>
            </a:r>
            <a:endParaRPr lang="fr-FR" sz="1100" smtClean="0"/>
          </a:p>
        </p:txBody>
      </p:sp>
      <p:sp>
        <p:nvSpPr>
          <p:cNvPr id="40" name="ZoneTexte 39"/>
          <p:cNvSpPr txBox="1"/>
          <p:nvPr/>
        </p:nvSpPr>
        <p:spPr>
          <a:xfrm>
            <a:off x="3570288" y="3341688"/>
            <a:ext cx="2530475" cy="1108075"/>
          </a:xfrm>
          <a:prstGeom prst="rect">
            <a:avLst/>
          </a:prstGeom>
          <a:noFill/>
        </p:spPr>
        <p:txBody>
          <a:bodyPr>
            <a:spAutoFit/>
          </a:bodyPr>
          <a:lstStyle/>
          <a:p>
            <a:pPr>
              <a:defRPr/>
            </a:pPr>
            <a:r>
              <a:rPr lang="fr-FR" sz="1100" b="1" kern="1000" spc="100" dirty="0">
                <a:solidFill>
                  <a:srgbClr val="8B8178"/>
                </a:solidFill>
                <a:latin typeface="Lucida Bright"/>
                <a:cs typeface="+mn-cs"/>
              </a:rPr>
              <a:t>INNOVATIVE PRODUCT DEVELOPMENT</a:t>
            </a:r>
          </a:p>
          <a:p>
            <a:pPr>
              <a:defRPr/>
            </a:pPr>
            <a:r>
              <a:rPr lang="fr-FR" sz="1100" kern="1000" spc="100" dirty="0">
                <a:solidFill>
                  <a:srgbClr val="8B8178"/>
                </a:solidFill>
                <a:latin typeface="Lucida Sans"/>
                <a:cs typeface="+mn-cs"/>
              </a:rPr>
              <a:t>VIDEOCAMERA SATELLITARE PER SALVARE LE SPECIE ANIMALI IN PERICOLO DI ESTINZIONE</a:t>
            </a:r>
          </a:p>
        </p:txBody>
      </p:sp>
      <p:sp>
        <p:nvSpPr>
          <p:cNvPr id="74757" name="Espace réservé du texte 2"/>
          <p:cNvSpPr>
            <a:spLocks noGrp="1"/>
          </p:cNvSpPr>
          <p:nvPr>
            <p:ph type="body" sz="quarter" idx="4294967295"/>
          </p:nvPr>
        </p:nvSpPr>
        <p:spPr>
          <a:xfrm>
            <a:off x="3587750" y="4449763"/>
            <a:ext cx="2405063" cy="1712912"/>
          </a:xfrm>
        </p:spPr>
        <p:txBody>
          <a:bodyPr/>
          <a:lstStyle/>
          <a:p>
            <a:pPr marL="0" indent="0" eaLnBrk="1" hangingPunct="1"/>
            <a:r>
              <a:rPr lang="en-US" sz="1100" smtClean="0"/>
              <a:t>Progettato da Cambridge Consultants, il progetto </a:t>
            </a:r>
            <a:r>
              <a:rPr lang="en-US" sz="1100" smtClean="0">
                <a:solidFill>
                  <a:schemeClr val="accent1"/>
                </a:solidFill>
              </a:rPr>
              <a:t>Instant Wild </a:t>
            </a:r>
            <a:r>
              <a:rPr lang="en-US" sz="1100" smtClean="0"/>
              <a:t>è un sistema di controllo remoto tramite videocamera per proteggere alcune delle specie animali in via di estinzione e minacciate dai bracconieri. Allo stesso tempo, consente a una app di tracciare il percorso degli animali selvatici. </a:t>
            </a:r>
            <a:endParaRPr lang="fr-FR" sz="1100" smtClean="0"/>
          </a:p>
        </p:txBody>
      </p:sp>
      <p:sp>
        <p:nvSpPr>
          <p:cNvPr id="43" name="ZoneTexte 42"/>
          <p:cNvSpPr txBox="1"/>
          <p:nvPr/>
        </p:nvSpPr>
        <p:spPr>
          <a:xfrm>
            <a:off x="6473825" y="3344863"/>
            <a:ext cx="2282825" cy="768350"/>
          </a:xfrm>
          <a:prstGeom prst="rect">
            <a:avLst/>
          </a:prstGeom>
          <a:noFill/>
        </p:spPr>
        <p:txBody>
          <a:bodyPr>
            <a:spAutoFit/>
          </a:bodyPr>
          <a:lstStyle/>
          <a:p>
            <a:pPr>
              <a:defRPr/>
            </a:pPr>
            <a:r>
              <a:rPr lang="fr-FR" sz="1100" b="1" kern="1000" spc="100" dirty="0">
                <a:solidFill>
                  <a:srgbClr val="8B8178"/>
                </a:solidFill>
                <a:latin typeface="Lucida Bright"/>
                <a:cs typeface="+mn-cs"/>
              </a:rPr>
              <a:t>AUTOMOTIVE</a:t>
            </a:r>
          </a:p>
          <a:p>
            <a:pPr>
              <a:defRPr/>
            </a:pPr>
            <a:r>
              <a:rPr lang="fr-FR" sz="1100" kern="1000" spc="100" dirty="0">
                <a:solidFill>
                  <a:srgbClr val="8B8178"/>
                </a:solidFill>
                <a:latin typeface="Lucida Sans"/>
                <a:cs typeface="+mn-cs"/>
              </a:rPr>
              <a:t>UN’AUTO ELETTRICA MODULARE E INTELLIGENTE </a:t>
            </a:r>
          </a:p>
        </p:txBody>
      </p:sp>
      <p:sp>
        <p:nvSpPr>
          <p:cNvPr id="74759" name="Espace réservé du texte 2"/>
          <p:cNvSpPr>
            <a:spLocks noGrp="1"/>
          </p:cNvSpPr>
          <p:nvPr>
            <p:ph type="body" sz="quarter" idx="4294967295"/>
          </p:nvPr>
        </p:nvSpPr>
        <p:spPr>
          <a:xfrm>
            <a:off x="6450013" y="4246563"/>
            <a:ext cx="2439987" cy="1571625"/>
          </a:xfrm>
        </p:spPr>
        <p:txBody>
          <a:bodyPr/>
          <a:lstStyle/>
          <a:p>
            <a:pPr marL="0" indent="0" eaLnBrk="1" hangingPunct="1"/>
            <a:r>
              <a:rPr lang="en-US" sz="1100" smtClean="0"/>
              <a:t>Altran Spain ha sviluppato </a:t>
            </a:r>
            <a:r>
              <a:rPr lang="en-US" sz="1100" smtClean="0">
                <a:solidFill>
                  <a:srgbClr val="3095B4"/>
                </a:solidFill>
              </a:rPr>
              <a:t>eMOC </a:t>
            </a:r>
            <a:r>
              <a:rPr lang="en-US" sz="1100" smtClean="0"/>
              <a:t>(Electric Modular Car), </a:t>
            </a:r>
            <a:br>
              <a:rPr lang="en-US" sz="1100" smtClean="0"/>
            </a:br>
            <a:r>
              <a:rPr lang="en-US" sz="1100" smtClean="0"/>
              <a:t>un’auto modulare e intelligente, progettata per andare incontro alle aspettative degli utenti, attraverso un modulo esterno integrato e rimovibile, in termini di mobilità, connettività e sostenibilità. </a:t>
            </a:r>
            <a:endParaRPr lang="fr-FR" sz="1100" smtClean="0"/>
          </a:p>
        </p:txBody>
      </p:sp>
      <p:sp>
        <p:nvSpPr>
          <p:cNvPr id="46" name="Sous-titre 1"/>
          <p:cNvSpPr>
            <a:spLocks noGrp="1"/>
          </p:cNvSpPr>
          <p:nvPr>
            <p:ph type="subTitle" idx="1"/>
          </p:nvPr>
        </p:nvSpPr>
        <p:spPr>
          <a:xfrm>
            <a:off x="693738" y="727075"/>
            <a:ext cx="7797800" cy="746125"/>
          </a:xfrm>
        </p:spPr>
        <p:txBody>
          <a:bodyPr>
            <a:normAutofit lnSpcReduction="10000"/>
          </a:bodyPr>
          <a:lstStyle/>
          <a:p>
            <a:pPr marL="355600" indent="-355600" eaLnBrk="1" hangingPunct="1">
              <a:defRPr/>
            </a:pPr>
            <a:r>
              <a:rPr lang="fr-FR" dirty="0">
                <a:ea typeface="+mn-ea"/>
              </a:rPr>
              <a:t>2</a:t>
            </a:r>
            <a:r>
              <a:rPr lang="fr-FR" dirty="0" smtClean="0">
                <a:ea typeface="+mn-ea"/>
              </a:rPr>
              <a:t>. CHE COSA FACCIAMO?</a:t>
            </a:r>
            <a:br>
              <a:rPr lang="fr-FR" dirty="0" smtClean="0">
                <a:ea typeface="+mn-ea"/>
              </a:rPr>
            </a:br>
            <a:r>
              <a:rPr lang="fr-FR" dirty="0" smtClean="0">
                <a:latin typeface="+mn-lt"/>
                <a:ea typeface="+mn-ea"/>
              </a:rPr>
              <a:t>OUR EXPERTISE</a:t>
            </a:r>
            <a:endParaRPr lang="fr-FR" dirty="0">
              <a:latin typeface="+mn-lt"/>
              <a:ea typeface="+mn-ea"/>
            </a:endParaRPr>
          </a:p>
        </p:txBody>
      </p:sp>
      <p:cxnSp>
        <p:nvCxnSpPr>
          <p:cNvPr id="27" name="Connecteur droit 26"/>
          <p:cNvCxnSpPr/>
          <p:nvPr/>
        </p:nvCxnSpPr>
        <p:spPr>
          <a:xfrm>
            <a:off x="749300" y="3208338"/>
            <a:ext cx="2339975" cy="11112"/>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3608388" y="3216275"/>
            <a:ext cx="2339975" cy="7938"/>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6450013" y="3216275"/>
            <a:ext cx="2339975" cy="7938"/>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4764" name="Image 29" descr="Altran_VueForge_visuel.png"/>
          <p:cNvPicPr>
            <a:picLocks noChangeAspect="1"/>
          </p:cNvPicPr>
          <p:nvPr/>
        </p:nvPicPr>
        <p:blipFill>
          <a:blip r:embed="rId2"/>
          <a:srcRect/>
          <a:stretch>
            <a:fillRect/>
          </a:stretch>
        </p:blipFill>
        <p:spPr bwMode="auto">
          <a:xfrm>
            <a:off x="760413" y="1657350"/>
            <a:ext cx="2336800" cy="1498600"/>
          </a:xfrm>
          <a:prstGeom prst="rect">
            <a:avLst/>
          </a:prstGeom>
          <a:noFill/>
          <a:ln w="9525">
            <a:solidFill>
              <a:srgbClr val="5C7F92"/>
            </a:solidFill>
            <a:miter lim="800000"/>
            <a:headEnd/>
            <a:tailEnd/>
          </a:ln>
        </p:spPr>
      </p:pic>
      <p:pic>
        <p:nvPicPr>
          <p:cNvPr id="74765" name="Image 30" descr="eMOC_global.png"/>
          <p:cNvPicPr>
            <a:picLocks noChangeAspect="1"/>
          </p:cNvPicPr>
          <p:nvPr/>
        </p:nvPicPr>
        <p:blipFill>
          <a:blip r:embed="rId3"/>
          <a:srcRect/>
          <a:stretch>
            <a:fillRect/>
          </a:stretch>
        </p:blipFill>
        <p:spPr bwMode="auto">
          <a:xfrm>
            <a:off x="6450013" y="1655763"/>
            <a:ext cx="2339975" cy="1500187"/>
          </a:xfrm>
          <a:prstGeom prst="rect">
            <a:avLst/>
          </a:prstGeom>
          <a:solidFill>
            <a:schemeClr val="tx2"/>
          </a:solidFill>
          <a:ln w="9525">
            <a:noFill/>
            <a:miter lim="800000"/>
            <a:headEnd/>
            <a:tailEnd/>
          </a:ln>
        </p:spPr>
      </p:pic>
      <p:pic>
        <p:nvPicPr>
          <p:cNvPr id="74766" name="Image 31" descr="Capture d’écran 2014-09-30 à 15.18.06.png"/>
          <p:cNvPicPr>
            <a:picLocks noChangeAspect="1"/>
          </p:cNvPicPr>
          <p:nvPr/>
        </p:nvPicPr>
        <p:blipFill>
          <a:blip r:embed="rId4"/>
          <a:srcRect/>
          <a:stretch>
            <a:fillRect/>
          </a:stretch>
        </p:blipFill>
        <p:spPr bwMode="auto">
          <a:xfrm>
            <a:off x="3613150" y="1663700"/>
            <a:ext cx="2333625" cy="1492250"/>
          </a:xfrm>
          <a:prstGeom prst="rect">
            <a:avLst/>
          </a:prstGeom>
          <a:noFill/>
          <a:ln w="9525">
            <a:noFill/>
            <a:miter lim="800000"/>
            <a:headEnd/>
            <a:tailEnd/>
          </a:ln>
        </p:spPr>
      </p:pic>
      <p:sp>
        <p:nvSpPr>
          <p:cNvPr id="74767"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74768"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74769"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74770"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Che cosa facciamo?</a:t>
            </a:r>
          </a:p>
        </p:txBody>
      </p:sp>
      <p:sp>
        <p:nvSpPr>
          <p:cNvPr id="74771"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66"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67"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68"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69"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74776"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71"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u numéro de diapositive 3"/>
          <p:cNvSpPr>
            <a:spLocks noGrp="1"/>
          </p:cNvSpPr>
          <p:nvPr>
            <p:ph type="sldNum" sz="quarter" idx="16"/>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2B04040-2A65-46B1-9A40-2D63C4EEDAD0}" type="slidenum">
              <a:rPr lang="fr-FR" smtClean="0">
                <a:solidFill>
                  <a:srgbClr val="FFFFFF"/>
                </a:solidFill>
                <a:latin typeface="Lucida Sans" pitchFamily="34" charset="0"/>
                <a:cs typeface="Arial" charset="0"/>
              </a:rPr>
              <a:pPr fontAlgn="base">
                <a:spcBef>
                  <a:spcPct val="0"/>
                </a:spcBef>
                <a:spcAft>
                  <a:spcPct val="0"/>
                </a:spcAft>
              </a:pPr>
              <a:t>5</a:t>
            </a:fld>
            <a:endParaRPr lang="fr-FR" smtClean="0">
              <a:solidFill>
                <a:srgbClr val="FFFFFF"/>
              </a:solidFill>
              <a:latin typeface="Lucida Sans" pitchFamily="34" charset="0"/>
              <a:cs typeface="Arial" charset="0"/>
            </a:endParaRPr>
          </a:p>
        </p:txBody>
      </p:sp>
      <p:sp>
        <p:nvSpPr>
          <p:cNvPr id="36" name="ZoneTexte 35"/>
          <p:cNvSpPr txBox="1"/>
          <p:nvPr/>
        </p:nvSpPr>
        <p:spPr>
          <a:xfrm>
            <a:off x="768350" y="3346450"/>
            <a:ext cx="2320925" cy="430213"/>
          </a:xfrm>
          <a:prstGeom prst="rect">
            <a:avLst/>
          </a:prstGeom>
          <a:noFill/>
        </p:spPr>
        <p:txBody>
          <a:bodyPr>
            <a:spAutoFit/>
          </a:bodyPr>
          <a:lstStyle/>
          <a:p>
            <a:pPr>
              <a:defRPr/>
            </a:pPr>
            <a:r>
              <a:rPr lang="fr-FR" sz="1100" b="1" kern="1000" spc="100" dirty="0">
                <a:solidFill>
                  <a:srgbClr val="8B8178"/>
                </a:solidFill>
                <a:latin typeface="Lucida Bright"/>
                <a:cs typeface="+mn-cs"/>
              </a:rPr>
              <a:t>TELECOM &amp; MEDIA</a:t>
            </a:r>
            <a:br>
              <a:rPr lang="fr-FR" sz="1100" b="1" kern="1000" spc="100" dirty="0">
                <a:solidFill>
                  <a:srgbClr val="8B8178"/>
                </a:solidFill>
                <a:latin typeface="Lucida Bright"/>
                <a:cs typeface="+mn-cs"/>
              </a:rPr>
            </a:br>
            <a:r>
              <a:rPr lang="fr-FR" sz="1100" kern="1000" spc="100" dirty="0">
                <a:solidFill>
                  <a:srgbClr val="8B8178"/>
                </a:solidFill>
                <a:latin typeface="Lucida Sans"/>
                <a:cs typeface="+mn-cs"/>
              </a:rPr>
              <a:t>INTERNET OF THINGS</a:t>
            </a:r>
          </a:p>
        </p:txBody>
      </p:sp>
      <p:sp>
        <p:nvSpPr>
          <p:cNvPr id="75779" name="Espace réservé du texte 2"/>
          <p:cNvSpPr>
            <a:spLocks noGrp="1"/>
          </p:cNvSpPr>
          <p:nvPr>
            <p:ph type="body" sz="quarter" idx="4294967295"/>
          </p:nvPr>
        </p:nvSpPr>
        <p:spPr>
          <a:xfrm>
            <a:off x="768350" y="4243388"/>
            <a:ext cx="2373313" cy="2486025"/>
          </a:xfrm>
        </p:spPr>
        <p:txBody>
          <a:bodyPr/>
          <a:lstStyle/>
          <a:p>
            <a:pPr marL="0" indent="0" eaLnBrk="1" hangingPunct="1"/>
            <a:r>
              <a:rPr lang="en-US" sz="1100" smtClean="0"/>
              <a:t>Nell’ambito della Connected TV Eco-System, Altran ha sviluppato un nuovo dimostratore chiamato </a:t>
            </a:r>
            <a:r>
              <a:rPr lang="en-US" sz="1100" smtClean="0">
                <a:solidFill>
                  <a:srgbClr val="3095B4"/>
                </a:solidFill>
              </a:rPr>
              <a:t>Vi2ion</a:t>
            </a:r>
            <a:r>
              <a:rPr lang="en-US" sz="1100" smtClean="0"/>
              <a:t>. Basato sulla gestione del secondo schermo, consente agli spettatori della TV connessa di ricevere contenuti personalizzati e arricchiti, nonché servizi sui loro tablet, smartphone o computer.</a:t>
            </a:r>
            <a:endParaRPr lang="fr-FR" sz="1100" smtClean="0"/>
          </a:p>
        </p:txBody>
      </p:sp>
      <p:sp>
        <p:nvSpPr>
          <p:cNvPr id="39" name="ZoneTexte 38"/>
          <p:cNvSpPr txBox="1"/>
          <p:nvPr/>
        </p:nvSpPr>
        <p:spPr>
          <a:xfrm>
            <a:off x="3500438" y="3341688"/>
            <a:ext cx="2563812" cy="938212"/>
          </a:xfrm>
          <a:prstGeom prst="rect">
            <a:avLst/>
          </a:prstGeom>
          <a:noFill/>
        </p:spPr>
        <p:txBody>
          <a:bodyPr>
            <a:spAutoFit/>
          </a:bodyPr>
          <a:lstStyle/>
          <a:p>
            <a:pPr>
              <a:defRPr/>
            </a:pPr>
            <a:r>
              <a:rPr lang="fr-FR" sz="1100" b="1" kern="1000" spc="100" dirty="0">
                <a:solidFill>
                  <a:srgbClr val="8B8178"/>
                </a:solidFill>
                <a:latin typeface="Lucida Bright"/>
                <a:cs typeface="+mn-cs"/>
              </a:rPr>
              <a:t>HEALTHCARE</a:t>
            </a:r>
            <a:br>
              <a:rPr lang="fr-FR" sz="1100" b="1" kern="1000" spc="100" dirty="0">
                <a:solidFill>
                  <a:srgbClr val="8B8178"/>
                </a:solidFill>
                <a:latin typeface="Lucida Bright"/>
                <a:cs typeface="+mn-cs"/>
              </a:rPr>
            </a:br>
            <a:r>
              <a:rPr lang="fr-FR" sz="1100" kern="1000" spc="100" dirty="0">
                <a:solidFill>
                  <a:srgbClr val="8B8178"/>
                </a:solidFill>
                <a:latin typeface="Lucida Sans"/>
                <a:cs typeface="+mn-cs"/>
              </a:rPr>
              <a:t>TRACCIABILITA’ DEI FARMACI E LOTTA ALLA CONTRAFFAZIONE DEI MEDICINALI</a:t>
            </a:r>
          </a:p>
        </p:txBody>
      </p:sp>
      <p:sp>
        <p:nvSpPr>
          <p:cNvPr id="75781" name="Espace réservé du texte 2"/>
          <p:cNvSpPr>
            <a:spLocks noGrp="1"/>
          </p:cNvSpPr>
          <p:nvPr>
            <p:ph type="body" sz="quarter" idx="4294967295"/>
          </p:nvPr>
        </p:nvSpPr>
        <p:spPr>
          <a:xfrm>
            <a:off x="3505200" y="4233863"/>
            <a:ext cx="2459038" cy="2116137"/>
          </a:xfrm>
        </p:spPr>
        <p:txBody>
          <a:bodyPr/>
          <a:lstStyle/>
          <a:p>
            <a:pPr marL="0" indent="0" eaLnBrk="1" hangingPunct="1"/>
            <a:r>
              <a:rPr lang="en-US" sz="1100" smtClean="0"/>
              <a:t>Ogni anno centomila persone muoiono per l’assunzione di farmaci contraffatti poichè al momento non esiste un metodo per tracciare il percorso del farmaco dalla fabbrica al rivenditore fino al distributore. Grazie a “</a:t>
            </a:r>
            <a:r>
              <a:rPr lang="en-US" sz="1100" smtClean="0">
                <a:solidFill>
                  <a:srgbClr val="3095B4"/>
                </a:solidFill>
              </a:rPr>
              <a:t>Safer Pharma for the World</a:t>
            </a:r>
            <a:r>
              <a:rPr lang="en-US" sz="1100" smtClean="0"/>
              <a:t>”, Altran sta refereziando le migliori pratiche di tracciabilità e autenticazione per stabilire uno standard internazionale comune a tutti gli stakeholders. </a:t>
            </a:r>
            <a:endParaRPr lang="fr-FR" sz="1100" smtClean="0"/>
          </a:p>
        </p:txBody>
      </p:sp>
      <p:sp>
        <p:nvSpPr>
          <p:cNvPr id="42" name="ZoneTexte 41"/>
          <p:cNvSpPr txBox="1"/>
          <p:nvPr/>
        </p:nvSpPr>
        <p:spPr>
          <a:xfrm>
            <a:off x="6296025" y="3308350"/>
            <a:ext cx="2703513" cy="938213"/>
          </a:xfrm>
          <a:prstGeom prst="rect">
            <a:avLst/>
          </a:prstGeom>
          <a:noFill/>
        </p:spPr>
        <p:txBody>
          <a:bodyPr>
            <a:spAutoFit/>
          </a:bodyPr>
          <a:lstStyle/>
          <a:p>
            <a:pPr>
              <a:defRPr/>
            </a:pPr>
            <a:r>
              <a:rPr lang="fr-FR" sz="1100" b="1" kern="1000" spc="100" dirty="0">
                <a:solidFill>
                  <a:srgbClr val="8B8178"/>
                </a:solidFill>
                <a:latin typeface="Lucida Bright"/>
                <a:cs typeface="+mn-cs"/>
              </a:rPr>
              <a:t>SUPPORTO ALLA FONDAZIONE ALTRAN </a:t>
            </a:r>
            <a:endParaRPr lang="fr-FR" sz="1100" kern="1000" spc="100" dirty="0">
              <a:solidFill>
                <a:srgbClr val="8B8178"/>
              </a:solidFill>
              <a:latin typeface="Lucida Sans"/>
              <a:cs typeface="+mn-cs"/>
            </a:endParaRPr>
          </a:p>
          <a:p>
            <a:pPr>
              <a:defRPr/>
            </a:pPr>
            <a:r>
              <a:rPr lang="fr-FR" sz="1100" kern="1000" spc="100" dirty="0">
                <a:solidFill>
                  <a:srgbClr val="8B8178"/>
                </a:solidFill>
                <a:latin typeface="Lucida Sans"/>
                <a:cs typeface="+mn-cs"/>
              </a:rPr>
              <a:t>UN SISTEMA INTELLIGENTE PER TRASPORTARE GLI ORGANI DONATI</a:t>
            </a:r>
          </a:p>
        </p:txBody>
      </p:sp>
      <p:sp>
        <p:nvSpPr>
          <p:cNvPr id="75783" name="Espace réservé du texte 2"/>
          <p:cNvSpPr>
            <a:spLocks noGrp="1"/>
          </p:cNvSpPr>
          <p:nvPr>
            <p:ph type="body" sz="quarter" idx="4294967295"/>
          </p:nvPr>
        </p:nvSpPr>
        <p:spPr>
          <a:xfrm>
            <a:off x="6294438" y="4211638"/>
            <a:ext cx="2474912" cy="2216150"/>
          </a:xfrm>
        </p:spPr>
        <p:txBody>
          <a:bodyPr/>
          <a:lstStyle/>
          <a:p>
            <a:pPr marL="0" indent="0" eaLnBrk="1" hangingPunct="1"/>
            <a:r>
              <a:rPr lang="en-GB" sz="1100" smtClean="0"/>
              <a:t>La Fondazione Altran per l’Innovazione ha premiato </a:t>
            </a:r>
            <a:r>
              <a:rPr lang="en-GB" sz="1100" smtClean="0">
                <a:solidFill>
                  <a:srgbClr val="3095B4"/>
                </a:solidFill>
              </a:rPr>
              <a:t>OrganOx metra system</a:t>
            </a:r>
            <a:r>
              <a:rPr lang="en-GB" sz="1100" smtClean="0"/>
              <a:t>. Supportato da Altran UK, OrganOx™ metra™ è un sistema rivoluzionario progettato per mantenere gli organi in vita in stato fisiologico fino a 24 ore. </a:t>
            </a:r>
            <a:br>
              <a:rPr lang="en-GB" sz="1100" smtClean="0"/>
            </a:br>
            <a:r>
              <a:rPr lang="en-GB" sz="1100" smtClean="0"/>
              <a:t>Questo è il principale miglioramento, che va oltre il convenzionale processo freddo attualmente usato per preservare gli organi. </a:t>
            </a:r>
            <a:endParaRPr lang="fr-FR" sz="1100" smtClean="0"/>
          </a:p>
        </p:txBody>
      </p:sp>
      <p:sp>
        <p:nvSpPr>
          <p:cNvPr id="45" name="Sous-titre 1"/>
          <p:cNvSpPr>
            <a:spLocks noGrp="1"/>
          </p:cNvSpPr>
          <p:nvPr>
            <p:ph type="subTitle" idx="1"/>
          </p:nvPr>
        </p:nvSpPr>
        <p:spPr>
          <a:xfrm>
            <a:off x="693738" y="727075"/>
            <a:ext cx="7797800" cy="746125"/>
          </a:xfrm>
        </p:spPr>
        <p:txBody>
          <a:bodyPr>
            <a:normAutofit lnSpcReduction="10000"/>
          </a:bodyPr>
          <a:lstStyle/>
          <a:p>
            <a:pPr marL="355600" indent="-355600" eaLnBrk="1" hangingPunct="1">
              <a:defRPr/>
            </a:pPr>
            <a:r>
              <a:rPr lang="fr-FR" dirty="0">
                <a:ea typeface="+mn-ea"/>
              </a:rPr>
              <a:t>2</a:t>
            </a:r>
            <a:r>
              <a:rPr lang="fr-FR" dirty="0" smtClean="0">
                <a:ea typeface="+mn-ea"/>
              </a:rPr>
              <a:t>. CHE COSA FACCIAMO?</a:t>
            </a:r>
            <a:br>
              <a:rPr lang="fr-FR" dirty="0" smtClean="0">
                <a:ea typeface="+mn-ea"/>
              </a:rPr>
            </a:br>
            <a:r>
              <a:rPr lang="fr-FR" dirty="0" smtClean="0">
                <a:latin typeface="+mn-lt"/>
                <a:ea typeface="+mn-ea"/>
              </a:rPr>
              <a:t>LE NOSTRE COMPETENZE</a:t>
            </a:r>
            <a:endParaRPr lang="fr-FR" dirty="0">
              <a:latin typeface="+mn-lt"/>
              <a:ea typeface="+mn-ea"/>
            </a:endParaRPr>
          </a:p>
        </p:txBody>
      </p:sp>
      <p:cxnSp>
        <p:nvCxnSpPr>
          <p:cNvPr id="27" name="Connecteur droit 26"/>
          <p:cNvCxnSpPr/>
          <p:nvPr/>
        </p:nvCxnSpPr>
        <p:spPr>
          <a:xfrm>
            <a:off x="768350" y="3230563"/>
            <a:ext cx="2339975" cy="7937"/>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3486150" y="3230563"/>
            <a:ext cx="2339975" cy="7937"/>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6426200" y="3235325"/>
            <a:ext cx="2343150" cy="3175"/>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5788" name="Image 29" descr="Capture d’écran 2014-09-30 à 15.18.44.png"/>
          <p:cNvPicPr>
            <a:picLocks noChangeAspect="1"/>
          </p:cNvPicPr>
          <p:nvPr/>
        </p:nvPicPr>
        <p:blipFill>
          <a:blip r:embed="rId2"/>
          <a:srcRect/>
          <a:stretch>
            <a:fillRect/>
          </a:stretch>
        </p:blipFill>
        <p:spPr bwMode="auto">
          <a:xfrm>
            <a:off x="774700" y="1671638"/>
            <a:ext cx="2325688" cy="1492250"/>
          </a:xfrm>
          <a:prstGeom prst="rect">
            <a:avLst/>
          </a:prstGeom>
          <a:noFill/>
          <a:ln w="9525">
            <a:noFill/>
            <a:miter lim="800000"/>
            <a:headEnd/>
            <a:tailEnd/>
          </a:ln>
        </p:spPr>
      </p:pic>
      <p:pic>
        <p:nvPicPr>
          <p:cNvPr id="75789" name="Image 30" descr="RTEmagicC_OrganOx_metra_man.jpg.jpg"/>
          <p:cNvPicPr>
            <a:picLocks noChangeAspect="1"/>
          </p:cNvPicPr>
          <p:nvPr/>
        </p:nvPicPr>
        <p:blipFill>
          <a:blip r:embed="rId3"/>
          <a:srcRect/>
          <a:stretch>
            <a:fillRect/>
          </a:stretch>
        </p:blipFill>
        <p:spPr bwMode="auto">
          <a:xfrm>
            <a:off x="6423025" y="1655763"/>
            <a:ext cx="2339975" cy="1508125"/>
          </a:xfrm>
          <a:prstGeom prst="rect">
            <a:avLst/>
          </a:prstGeom>
          <a:noFill/>
          <a:ln w="9525">
            <a:noFill/>
            <a:miter lim="800000"/>
            <a:headEnd/>
            <a:tailEnd/>
          </a:ln>
        </p:spPr>
      </p:pic>
      <p:pic>
        <p:nvPicPr>
          <p:cNvPr id="32" name="Image 31" descr="Elevator_2_illu1.png"/>
          <p:cNvPicPr>
            <a:picLocks noChangeAspect="1"/>
          </p:cNvPicPr>
          <p:nvPr/>
        </p:nvPicPr>
        <p:blipFill>
          <a:blip r:embed="rId4"/>
          <a:srcRect/>
          <a:stretch>
            <a:fillRect/>
          </a:stretch>
        </p:blipFill>
        <p:spPr bwMode="auto">
          <a:xfrm>
            <a:off x="3489325" y="1654175"/>
            <a:ext cx="2339975" cy="1509713"/>
          </a:xfrm>
          <a:prstGeom prst="rect">
            <a:avLst/>
          </a:prstGeom>
          <a:noFill/>
          <a:ln w="9525">
            <a:solidFill>
              <a:srgbClr val="5C7F92"/>
            </a:solidFill>
            <a:miter lim="800000"/>
            <a:headEnd/>
            <a:tailEnd/>
          </a:ln>
        </p:spPr>
      </p:pic>
      <p:sp>
        <p:nvSpPr>
          <p:cNvPr id="75791"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75792"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75793"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75794"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Che cosa facciamo?</a:t>
            </a:r>
          </a:p>
        </p:txBody>
      </p:sp>
      <p:sp>
        <p:nvSpPr>
          <p:cNvPr id="75795"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43"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6"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7"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8"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75800"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60"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u numéro de diapositive 3"/>
          <p:cNvSpPr>
            <a:spLocks noGrp="1"/>
          </p:cNvSpPr>
          <p:nvPr>
            <p:ph type="sldNum" sz="quarter" idx="16"/>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DB8AD11F-06AC-41B6-8C3B-C25D222BC7DF}" type="slidenum">
              <a:rPr lang="fr-FR" smtClean="0">
                <a:solidFill>
                  <a:srgbClr val="FFFFFF"/>
                </a:solidFill>
                <a:latin typeface="Lucida Sans" pitchFamily="34" charset="0"/>
                <a:cs typeface="Arial" charset="0"/>
              </a:rPr>
              <a:pPr fontAlgn="base">
                <a:spcBef>
                  <a:spcPct val="0"/>
                </a:spcBef>
                <a:spcAft>
                  <a:spcPct val="0"/>
                </a:spcAft>
              </a:pPr>
              <a:t>6</a:t>
            </a:fld>
            <a:endParaRPr lang="fr-FR" smtClean="0">
              <a:solidFill>
                <a:srgbClr val="FFFFFF"/>
              </a:solidFill>
              <a:latin typeface="Lucida Sans" pitchFamily="34" charset="0"/>
              <a:cs typeface="Arial" charset="0"/>
            </a:endParaRPr>
          </a:p>
        </p:txBody>
      </p:sp>
      <p:sp>
        <p:nvSpPr>
          <p:cNvPr id="76802" name="Espace réservé du numéro de diapositive 3"/>
          <p:cNvSpPr txBox="1">
            <a:spLocks/>
          </p:cNvSpPr>
          <p:nvPr/>
        </p:nvSpPr>
        <p:spPr bwMode="auto">
          <a:xfrm>
            <a:off x="4763" y="6434138"/>
            <a:ext cx="823912" cy="365125"/>
          </a:xfrm>
          <a:prstGeom prst="rect">
            <a:avLst/>
          </a:prstGeom>
          <a:noFill/>
          <a:ln w="9525">
            <a:noFill/>
            <a:miter lim="800000"/>
            <a:headEnd/>
            <a:tailEnd/>
          </a:ln>
        </p:spPr>
        <p:txBody>
          <a:bodyPr/>
          <a:lstStyle/>
          <a:p>
            <a:fld id="{3F02ADB8-0735-40C7-85C3-538E5D1DD2C9}" type="slidenum">
              <a:rPr lang="fr-FR" sz="1100">
                <a:solidFill>
                  <a:srgbClr val="FFFFFF"/>
                </a:solidFill>
                <a:latin typeface="Lucida Sans" pitchFamily="34" charset="0"/>
              </a:rPr>
              <a:pPr/>
              <a:t>6</a:t>
            </a:fld>
            <a:endParaRPr lang="fr-FR" sz="1100">
              <a:solidFill>
                <a:srgbClr val="FFFFFF"/>
              </a:solidFill>
              <a:latin typeface="Lucida Sans" pitchFamily="34" charset="0"/>
            </a:endParaRPr>
          </a:p>
        </p:txBody>
      </p:sp>
      <p:sp>
        <p:nvSpPr>
          <p:cNvPr id="26" name="Espace réservé du texte 2"/>
          <p:cNvSpPr>
            <a:spLocks noGrp="1"/>
          </p:cNvSpPr>
          <p:nvPr>
            <p:ph type="body" sz="quarter" idx="13"/>
          </p:nvPr>
        </p:nvSpPr>
        <p:spPr>
          <a:xfrm>
            <a:off x="690563" y="1584325"/>
            <a:ext cx="7953375" cy="2582863"/>
          </a:xfrm>
        </p:spPr>
        <p:txBody>
          <a:bodyPr>
            <a:noAutofit/>
          </a:bodyPr>
          <a:lstStyle/>
          <a:p>
            <a:pPr algn="just" eaLnBrk="1" hangingPunct="1">
              <a:spcBef>
                <a:spcPts val="525"/>
              </a:spcBef>
              <a:spcAft>
                <a:spcPts val="525"/>
              </a:spcAft>
              <a:defRPr/>
            </a:pPr>
            <a:r>
              <a:rPr lang="en-US" b="1" dirty="0" smtClean="0">
                <a:latin typeface="+mn-lt"/>
                <a:ea typeface="+mn-ea"/>
              </a:rPr>
              <a:t>Innovations </a:t>
            </a:r>
            <a:r>
              <a:rPr lang="en-US" b="1" dirty="0">
                <a:latin typeface="+mn-lt"/>
                <a:ea typeface="+mn-ea"/>
              </a:rPr>
              <a:t>are just ideas waiting to be made. </a:t>
            </a:r>
            <a:endParaRPr lang="en-US" b="1" dirty="0" smtClean="0">
              <a:latin typeface="+mn-lt"/>
              <a:ea typeface="+mn-ea"/>
            </a:endParaRPr>
          </a:p>
          <a:p>
            <a:pPr algn="just" eaLnBrk="1" hangingPunct="1">
              <a:spcBef>
                <a:spcPts val="525"/>
              </a:spcBef>
              <a:spcAft>
                <a:spcPts val="525"/>
              </a:spcAft>
              <a:defRPr/>
            </a:pPr>
            <a:r>
              <a:rPr lang="en-US" dirty="0" err="1" smtClean="0">
                <a:solidFill>
                  <a:srgbClr val="8B8178"/>
                </a:solidFill>
                <a:latin typeface="+mn-lt"/>
                <a:ea typeface="+mn-ea"/>
              </a:rPr>
              <a:t>Questo</a:t>
            </a:r>
            <a:r>
              <a:rPr lang="en-US" dirty="0" smtClean="0">
                <a:solidFill>
                  <a:srgbClr val="8B8178"/>
                </a:solidFill>
                <a:latin typeface="+mn-lt"/>
                <a:ea typeface="+mn-ea"/>
              </a:rPr>
              <a:t> </a:t>
            </a:r>
            <a:r>
              <a:rPr lang="en-US" dirty="0" err="1" smtClean="0">
                <a:solidFill>
                  <a:srgbClr val="8B8178"/>
                </a:solidFill>
                <a:latin typeface="+mn-lt"/>
                <a:ea typeface="+mn-ea"/>
              </a:rPr>
              <a:t>messaggio</a:t>
            </a:r>
            <a:r>
              <a:rPr lang="en-US" dirty="0" smtClean="0">
                <a:solidFill>
                  <a:srgbClr val="8B8178"/>
                </a:solidFill>
                <a:latin typeface="+mn-lt"/>
                <a:ea typeface="+mn-ea"/>
              </a:rPr>
              <a:t>, </a:t>
            </a:r>
            <a:r>
              <a:rPr lang="en-US" dirty="0" err="1" smtClean="0">
                <a:solidFill>
                  <a:srgbClr val="8B8178"/>
                </a:solidFill>
                <a:latin typeface="+mn-lt"/>
                <a:ea typeface="+mn-ea"/>
              </a:rPr>
              <a:t>rivolto</a:t>
            </a:r>
            <a:r>
              <a:rPr lang="en-US" dirty="0" smtClean="0">
                <a:solidFill>
                  <a:srgbClr val="8B8178"/>
                </a:solidFill>
                <a:latin typeface="+mn-lt"/>
                <a:ea typeface="+mn-ea"/>
              </a:rPr>
              <a:t> </a:t>
            </a:r>
            <a:r>
              <a:rPr lang="en-US" dirty="0" err="1" smtClean="0">
                <a:solidFill>
                  <a:srgbClr val="8B8178"/>
                </a:solidFill>
                <a:latin typeface="+mn-lt"/>
                <a:ea typeface="+mn-ea"/>
              </a:rPr>
              <a:t>agli</a:t>
            </a:r>
            <a:r>
              <a:rPr lang="en-US" dirty="0" smtClean="0">
                <a:solidFill>
                  <a:srgbClr val="8B8178"/>
                </a:solidFill>
                <a:latin typeface="+mn-lt"/>
                <a:ea typeface="+mn-ea"/>
              </a:rPr>
              <a:t> </a:t>
            </a:r>
            <a:r>
              <a:rPr lang="en-US" dirty="0" err="1" smtClean="0">
                <a:solidFill>
                  <a:srgbClr val="8B8178"/>
                </a:solidFill>
                <a:latin typeface="+mn-lt"/>
                <a:ea typeface="+mn-ea"/>
              </a:rPr>
              <a:t>attuali</a:t>
            </a:r>
            <a:r>
              <a:rPr lang="en-US" dirty="0" smtClean="0">
                <a:solidFill>
                  <a:srgbClr val="8B8178"/>
                </a:solidFill>
                <a:latin typeface="+mn-lt"/>
                <a:ea typeface="+mn-ea"/>
              </a:rPr>
              <a:t> e </a:t>
            </a:r>
            <a:r>
              <a:rPr lang="en-US" dirty="0" err="1" smtClean="0">
                <a:solidFill>
                  <a:srgbClr val="8B8178"/>
                </a:solidFill>
                <a:latin typeface="+mn-lt"/>
                <a:ea typeface="+mn-ea"/>
              </a:rPr>
              <a:t>futuri</a:t>
            </a:r>
            <a:r>
              <a:rPr lang="en-US" dirty="0" smtClean="0">
                <a:solidFill>
                  <a:srgbClr val="8B8178"/>
                </a:solidFill>
                <a:latin typeface="+mn-lt"/>
                <a:ea typeface="+mn-ea"/>
              </a:rPr>
              <a:t> Innovation Makers, è un </a:t>
            </a:r>
            <a:r>
              <a:rPr lang="en-US" dirty="0" err="1" smtClean="0">
                <a:solidFill>
                  <a:srgbClr val="8B8178"/>
                </a:solidFill>
                <a:latin typeface="+mn-lt"/>
                <a:ea typeface="+mn-ea"/>
              </a:rPr>
              <a:t>invito</a:t>
            </a:r>
            <a:r>
              <a:rPr lang="en-US" dirty="0" smtClean="0">
                <a:solidFill>
                  <a:srgbClr val="8B8178"/>
                </a:solidFill>
                <a:latin typeface="+mn-lt"/>
                <a:ea typeface="+mn-ea"/>
              </a:rPr>
              <a:t> ad </a:t>
            </a:r>
            <a:r>
              <a:rPr lang="en-US" dirty="0" err="1" smtClean="0">
                <a:solidFill>
                  <a:srgbClr val="8B8178"/>
                </a:solidFill>
                <a:latin typeface="+mn-lt"/>
                <a:ea typeface="+mn-ea"/>
              </a:rPr>
              <a:t>affrontare</a:t>
            </a:r>
            <a:r>
              <a:rPr lang="en-US" dirty="0" smtClean="0">
                <a:solidFill>
                  <a:srgbClr val="8B8178"/>
                </a:solidFill>
                <a:latin typeface="+mn-lt"/>
                <a:ea typeface="+mn-ea"/>
              </a:rPr>
              <a:t> </a:t>
            </a:r>
            <a:r>
              <a:rPr lang="en-US" dirty="0" err="1" smtClean="0">
                <a:solidFill>
                  <a:srgbClr val="8B8178"/>
                </a:solidFill>
                <a:latin typeface="+mn-lt"/>
                <a:ea typeface="+mn-ea"/>
              </a:rPr>
              <a:t>sfide</a:t>
            </a:r>
            <a:r>
              <a:rPr lang="en-US" dirty="0" smtClean="0">
                <a:solidFill>
                  <a:srgbClr val="8B8178"/>
                </a:solidFill>
                <a:latin typeface="+mn-lt"/>
                <a:ea typeface="+mn-ea"/>
              </a:rPr>
              <a:t> </a:t>
            </a:r>
            <a:r>
              <a:rPr lang="en-US" dirty="0" err="1" smtClean="0">
                <a:solidFill>
                  <a:srgbClr val="8B8178"/>
                </a:solidFill>
                <a:latin typeface="+mn-lt"/>
                <a:ea typeface="+mn-ea"/>
              </a:rPr>
              <a:t>altamente</a:t>
            </a:r>
            <a:r>
              <a:rPr lang="en-US" dirty="0" smtClean="0">
                <a:solidFill>
                  <a:srgbClr val="8B8178"/>
                </a:solidFill>
                <a:latin typeface="+mn-lt"/>
                <a:ea typeface="+mn-ea"/>
              </a:rPr>
              <a:t> </a:t>
            </a:r>
            <a:r>
              <a:rPr lang="en-US" dirty="0" err="1" smtClean="0">
                <a:solidFill>
                  <a:srgbClr val="8B8178"/>
                </a:solidFill>
                <a:latin typeface="+mn-lt"/>
                <a:ea typeface="+mn-ea"/>
              </a:rPr>
              <a:t>tecnologiche</a:t>
            </a:r>
            <a:r>
              <a:rPr lang="en-US" dirty="0" smtClean="0">
                <a:solidFill>
                  <a:srgbClr val="8B8178"/>
                </a:solidFill>
                <a:latin typeface="+mn-lt"/>
                <a:ea typeface="+mn-ea"/>
              </a:rPr>
              <a:t>.</a:t>
            </a:r>
          </a:p>
          <a:p>
            <a:pPr algn="just" eaLnBrk="1" hangingPunct="1">
              <a:spcBef>
                <a:spcPts val="525"/>
              </a:spcBef>
              <a:spcAft>
                <a:spcPts val="525"/>
              </a:spcAft>
              <a:defRPr/>
            </a:pPr>
            <a:r>
              <a:rPr lang="en-US" dirty="0" err="1" smtClean="0">
                <a:solidFill>
                  <a:srgbClr val="8B8178"/>
                </a:solidFill>
                <a:latin typeface="+mn-lt"/>
                <a:ea typeface="+mn-ea"/>
              </a:rPr>
              <a:t>Supportare</a:t>
            </a:r>
            <a:r>
              <a:rPr lang="en-US" dirty="0" smtClean="0">
                <a:solidFill>
                  <a:srgbClr val="8B8178"/>
                </a:solidFill>
                <a:latin typeface="+mn-lt"/>
                <a:ea typeface="+mn-ea"/>
              </a:rPr>
              <a:t> le </a:t>
            </a:r>
            <a:r>
              <a:rPr lang="en-US" dirty="0" err="1" smtClean="0">
                <a:solidFill>
                  <a:srgbClr val="8B8178"/>
                </a:solidFill>
                <a:latin typeface="+mn-lt"/>
                <a:ea typeface="+mn-ea"/>
              </a:rPr>
              <a:t>aziende</a:t>
            </a:r>
            <a:r>
              <a:rPr lang="en-US" dirty="0" smtClean="0">
                <a:solidFill>
                  <a:srgbClr val="8B8178"/>
                </a:solidFill>
                <a:latin typeface="+mn-lt"/>
                <a:ea typeface="+mn-ea"/>
              </a:rPr>
              <a:t> </a:t>
            </a:r>
            <a:r>
              <a:rPr lang="en-US" dirty="0" err="1" smtClean="0">
                <a:solidFill>
                  <a:srgbClr val="8B8178"/>
                </a:solidFill>
                <a:latin typeface="+mn-lt"/>
                <a:ea typeface="+mn-ea"/>
              </a:rPr>
              <a:t>nel</a:t>
            </a:r>
            <a:r>
              <a:rPr lang="en-US" dirty="0" smtClean="0">
                <a:solidFill>
                  <a:srgbClr val="8B8178"/>
                </a:solidFill>
                <a:latin typeface="+mn-lt"/>
                <a:ea typeface="+mn-ea"/>
              </a:rPr>
              <a:t> </a:t>
            </a:r>
            <a:r>
              <a:rPr lang="en-US" dirty="0" err="1">
                <a:solidFill>
                  <a:srgbClr val="8B8178"/>
                </a:solidFill>
                <a:latin typeface="+mn-lt"/>
                <a:ea typeface="+mn-ea"/>
              </a:rPr>
              <a:t>g</a:t>
            </a:r>
            <a:r>
              <a:rPr lang="en-US" dirty="0" err="1" smtClean="0">
                <a:solidFill>
                  <a:srgbClr val="8B8178"/>
                </a:solidFill>
                <a:latin typeface="+mn-lt"/>
                <a:ea typeface="+mn-ea"/>
              </a:rPr>
              <a:t>estire</a:t>
            </a:r>
            <a:r>
              <a:rPr lang="en-US" dirty="0" smtClean="0">
                <a:solidFill>
                  <a:srgbClr val="8B8178"/>
                </a:solidFill>
                <a:latin typeface="+mn-lt"/>
                <a:ea typeface="+mn-ea"/>
              </a:rPr>
              <a:t> </a:t>
            </a:r>
            <a:r>
              <a:rPr lang="en-US" dirty="0" err="1" smtClean="0">
                <a:solidFill>
                  <a:srgbClr val="8B8178"/>
                </a:solidFill>
                <a:latin typeface="+mn-lt"/>
                <a:ea typeface="+mn-ea"/>
              </a:rPr>
              <a:t>i</a:t>
            </a:r>
            <a:r>
              <a:rPr lang="en-US" dirty="0" smtClean="0">
                <a:solidFill>
                  <a:srgbClr val="8B8178"/>
                </a:solidFill>
                <a:latin typeface="+mn-lt"/>
                <a:ea typeface="+mn-ea"/>
              </a:rPr>
              <a:t> </a:t>
            </a:r>
            <a:r>
              <a:rPr lang="en-US" dirty="0" err="1" smtClean="0">
                <a:solidFill>
                  <a:srgbClr val="8B8178"/>
                </a:solidFill>
                <a:latin typeface="+mn-lt"/>
                <a:ea typeface="+mn-ea"/>
              </a:rPr>
              <a:t>loro</a:t>
            </a:r>
            <a:r>
              <a:rPr lang="en-US" dirty="0" smtClean="0">
                <a:solidFill>
                  <a:srgbClr val="8B8178"/>
                </a:solidFill>
                <a:latin typeface="+mn-lt"/>
                <a:ea typeface="+mn-ea"/>
              </a:rPr>
              <a:t> </a:t>
            </a:r>
            <a:r>
              <a:rPr lang="en-US" dirty="0" err="1" smtClean="0">
                <a:solidFill>
                  <a:srgbClr val="8B8178"/>
                </a:solidFill>
                <a:latin typeface="+mn-lt"/>
                <a:ea typeface="+mn-ea"/>
              </a:rPr>
              <a:t>progetti</a:t>
            </a:r>
            <a:r>
              <a:rPr lang="en-US" dirty="0" smtClean="0">
                <a:solidFill>
                  <a:srgbClr val="8B8178"/>
                </a:solidFill>
                <a:latin typeface="+mn-lt"/>
                <a:ea typeface="+mn-ea"/>
              </a:rPr>
              <a:t> </a:t>
            </a:r>
            <a:r>
              <a:rPr lang="en-US" dirty="0" err="1" smtClean="0">
                <a:solidFill>
                  <a:srgbClr val="8B8178"/>
                </a:solidFill>
                <a:latin typeface="+mn-lt"/>
                <a:ea typeface="+mn-ea"/>
              </a:rPr>
              <a:t>innovativi</a:t>
            </a:r>
            <a:r>
              <a:rPr lang="en-US" dirty="0" smtClean="0">
                <a:solidFill>
                  <a:srgbClr val="8B8178"/>
                </a:solidFill>
                <a:latin typeface="+mn-lt"/>
                <a:ea typeface="+mn-ea"/>
              </a:rPr>
              <a:t> di </a:t>
            </a:r>
            <a:r>
              <a:rPr lang="en-US" dirty="0" err="1" smtClean="0">
                <a:solidFill>
                  <a:srgbClr val="8B8178"/>
                </a:solidFill>
                <a:latin typeface="+mn-lt"/>
                <a:ea typeface="+mn-ea"/>
              </a:rPr>
              <a:t>punta</a:t>
            </a:r>
            <a:r>
              <a:rPr lang="en-US" dirty="0" smtClean="0">
                <a:solidFill>
                  <a:srgbClr val="8B8178"/>
                </a:solidFill>
                <a:latin typeface="+mn-lt"/>
                <a:ea typeface="+mn-ea"/>
              </a:rPr>
              <a:t> </a:t>
            </a:r>
            <a:r>
              <a:rPr lang="en-US" dirty="0" err="1" smtClean="0">
                <a:solidFill>
                  <a:srgbClr val="8B8178"/>
                </a:solidFill>
                <a:latin typeface="+mn-lt"/>
                <a:ea typeface="+mn-ea"/>
              </a:rPr>
              <a:t>significa</a:t>
            </a:r>
            <a:r>
              <a:rPr lang="en-US" dirty="0" smtClean="0">
                <a:solidFill>
                  <a:srgbClr val="8B8178"/>
                </a:solidFill>
                <a:latin typeface="+mn-lt"/>
                <a:ea typeface="+mn-ea"/>
              </a:rPr>
              <a:t> </a:t>
            </a:r>
            <a:r>
              <a:rPr lang="en-US" dirty="0" err="1" smtClean="0">
                <a:solidFill>
                  <a:srgbClr val="8B8178"/>
                </a:solidFill>
                <a:latin typeface="+mn-lt"/>
                <a:ea typeface="+mn-ea"/>
              </a:rPr>
              <a:t>trovare</a:t>
            </a:r>
            <a:r>
              <a:rPr lang="en-US" dirty="0" smtClean="0">
                <a:solidFill>
                  <a:srgbClr val="8B8178"/>
                </a:solidFill>
                <a:latin typeface="+mn-lt"/>
                <a:ea typeface="+mn-ea"/>
              </a:rPr>
              <a:t> </a:t>
            </a:r>
            <a:r>
              <a:rPr lang="en-US" dirty="0" err="1" smtClean="0">
                <a:solidFill>
                  <a:srgbClr val="8B8178"/>
                </a:solidFill>
                <a:latin typeface="+mn-lt"/>
                <a:ea typeface="+mn-ea"/>
              </a:rPr>
              <a:t>professionisti</a:t>
            </a:r>
            <a:r>
              <a:rPr lang="en-US" dirty="0" smtClean="0">
                <a:solidFill>
                  <a:srgbClr val="8B8178"/>
                </a:solidFill>
                <a:latin typeface="+mn-lt"/>
                <a:ea typeface="+mn-ea"/>
              </a:rPr>
              <a:t> </a:t>
            </a:r>
            <a:r>
              <a:rPr lang="en-US" dirty="0" err="1" smtClean="0">
                <a:solidFill>
                  <a:srgbClr val="8B8178"/>
                </a:solidFill>
                <a:latin typeface="+mn-lt"/>
                <a:ea typeface="+mn-ea"/>
              </a:rPr>
              <a:t>dotati</a:t>
            </a:r>
            <a:r>
              <a:rPr lang="en-US" dirty="0" smtClean="0">
                <a:solidFill>
                  <a:srgbClr val="8B8178"/>
                </a:solidFill>
                <a:latin typeface="+mn-lt"/>
                <a:ea typeface="+mn-ea"/>
              </a:rPr>
              <a:t> di un </a:t>
            </a:r>
            <a:r>
              <a:rPr lang="en-US" dirty="0" err="1" smtClean="0">
                <a:solidFill>
                  <a:srgbClr val="8B8178"/>
                </a:solidFill>
                <a:latin typeface="+mn-lt"/>
                <a:ea typeface="+mn-ea"/>
              </a:rPr>
              <a:t>elevato</a:t>
            </a:r>
            <a:r>
              <a:rPr lang="en-US" dirty="0" smtClean="0">
                <a:solidFill>
                  <a:srgbClr val="8B8178"/>
                </a:solidFill>
                <a:latin typeface="+mn-lt"/>
                <a:ea typeface="+mn-ea"/>
              </a:rPr>
              <a:t> </a:t>
            </a:r>
            <a:r>
              <a:rPr lang="en-US" dirty="0" err="1" smtClean="0">
                <a:solidFill>
                  <a:srgbClr val="8B8178"/>
                </a:solidFill>
                <a:latin typeface="+mn-lt"/>
                <a:ea typeface="+mn-ea"/>
              </a:rPr>
              <a:t>profilo</a:t>
            </a:r>
            <a:r>
              <a:rPr lang="en-US" dirty="0" smtClean="0">
                <a:solidFill>
                  <a:srgbClr val="8B8178"/>
                </a:solidFill>
                <a:latin typeface="+mn-lt"/>
                <a:ea typeface="+mn-ea"/>
              </a:rPr>
              <a:t> </a:t>
            </a:r>
            <a:r>
              <a:rPr lang="en-US" dirty="0" err="1" smtClean="0">
                <a:solidFill>
                  <a:srgbClr val="8B8178"/>
                </a:solidFill>
                <a:latin typeface="+mn-lt"/>
                <a:ea typeface="+mn-ea"/>
              </a:rPr>
              <a:t>professionale</a:t>
            </a:r>
            <a:r>
              <a:rPr lang="en-US" dirty="0" smtClean="0">
                <a:solidFill>
                  <a:srgbClr val="8B8178"/>
                </a:solidFill>
                <a:latin typeface="+mn-lt"/>
                <a:ea typeface="+mn-ea"/>
              </a:rPr>
              <a:t> e con </a:t>
            </a:r>
            <a:r>
              <a:rPr lang="en-US" dirty="0" err="1" smtClean="0">
                <a:solidFill>
                  <a:srgbClr val="8B8178"/>
                </a:solidFill>
                <a:latin typeface="+mn-lt"/>
                <a:ea typeface="+mn-ea"/>
              </a:rPr>
              <a:t>competenze</a:t>
            </a:r>
            <a:r>
              <a:rPr lang="en-US" dirty="0" smtClean="0">
                <a:solidFill>
                  <a:srgbClr val="8B8178"/>
                </a:solidFill>
                <a:latin typeface="+mn-lt"/>
                <a:ea typeface="+mn-ea"/>
              </a:rPr>
              <a:t> </a:t>
            </a:r>
            <a:r>
              <a:rPr lang="en-US" dirty="0" err="1" smtClean="0">
                <a:solidFill>
                  <a:srgbClr val="8B8178"/>
                </a:solidFill>
                <a:latin typeface="+mn-lt"/>
                <a:ea typeface="+mn-ea"/>
              </a:rPr>
              <a:t>all’avanguardia</a:t>
            </a:r>
            <a:r>
              <a:rPr lang="en-US" dirty="0" smtClean="0">
                <a:solidFill>
                  <a:srgbClr val="8B8178"/>
                </a:solidFill>
                <a:latin typeface="+mn-lt"/>
                <a:ea typeface="+mn-ea"/>
              </a:rPr>
              <a:t>, </a:t>
            </a:r>
            <a:r>
              <a:rPr lang="en-US" dirty="0" err="1" smtClean="0">
                <a:solidFill>
                  <a:srgbClr val="8B8178"/>
                </a:solidFill>
                <a:latin typeface="+mn-lt"/>
                <a:ea typeface="+mn-ea"/>
              </a:rPr>
              <a:t>pronti</a:t>
            </a:r>
            <a:r>
              <a:rPr lang="en-US" dirty="0" smtClean="0">
                <a:solidFill>
                  <a:srgbClr val="8B8178"/>
                </a:solidFill>
                <a:latin typeface="+mn-lt"/>
                <a:ea typeface="+mn-ea"/>
              </a:rPr>
              <a:t> a </a:t>
            </a:r>
            <a:r>
              <a:rPr lang="en-US" dirty="0" err="1" smtClean="0">
                <a:solidFill>
                  <a:srgbClr val="8B8178"/>
                </a:solidFill>
                <a:latin typeface="+mn-lt"/>
                <a:ea typeface="+mn-ea"/>
              </a:rPr>
              <a:t>trasformare</a:t>
            </a:r>
            <a:r>
              <a:rPr lang="en-US" dirty="0" smtClean="0">
                <a:solidFill>
                  <a:srgbClr val="8B8178"/>
                </a:solidFill>
                <a:latin typeface="+mn-lt"/>
                <a:ea typeface="+mn-ea"/>
              </a:rPr>
              <a:t>  le </a:t>
            </a:r>
            <a:r>
              <a:rPr lang="en-US" dirty="0" err="1" smtClean="0">
                <a:solidFill>
                  <a:srgbClr val="8B8178"/>
                </a:solidFill>
                <a:latin typeface="+mn-lt"/>
                <a:ea typeface="+mn-ea"/>
              </a:rPr>
              <a:t>loro</a:t>
            </a:r>
            <a:r>
              <a:rPr lang="en-US" dirty="0" smtClean="0">
                <a:solidFill>
                  <a:srgbClr val="8B8178"/>
                </a:solidFill>
                <a:latin typeface="+mn-lt"/>
                <a:ea typeface="+mn-ea"/>
              </a:rPr>
              <a:t> </a:t>
            </a:r>
            <a:r>
              <a:rPr lang="en-US" dirty="0" err="1" smtClean="0">
                <a:solidFill>
                  <a:srgbClr val="8B8178"/>
                </a:solidFill>
                <a:latin typeface="+mn-lt"/>
                <a:ea typeface="+mn-ea"/>
              </a:rPr>
              <a:t>idee</a:t>
            </a:r>
            <a:r>
              <a:rPr lang="en-US" dirty="0" smtClean="0">
                <a:solidFill>
                  <a:srgbClr val="8B8178"/>
                </a:solidFill>
                <a:latin typeface="+mn-lt"/>
                <a:ea typeface="+mn-ea"/>
              </a:rPr>
              <a:t> in </a:t>
            </a:r>
            <a:r>
              <a:rPr lang="en-US" dirty="0" err="1" smtClean="0">
                <a:solidFill>
                  <a:srgbClr val="8B8178"/>
                </a:solidFill>
                <a:latin typeface="+mn-lt"/>
                <a:ea typeface="+mn-ea"/>
              </a:rPr>
              <a:t>innovazioni</a:t>
            </a:r>
            <a:r>
              <a:rPr lang="en-US" dirty="0" smtClean="0">
                <a:solidFill>
                  <a:srgbClr val="8B8178"/>
                </a:solidFill>
                <a:latin typeface="+mn-lt"/>
                <a:ea typeface="+mn-ea"/>
              </a:rPr>
              <a:t>.</a:t>
            </a:r>
            <a:endParaRPr lang="fr-FR" dirty="0">
              <a:solidFill>
                <a:srgbClr val="8B8178"/>
              </a:solidFill>
              <a:latin typeface="+mn-lt"/>
              <a:ea typeface="+mn-ea"/>
            </a:endParaRPr>
          </a:p>
          <a:p>
            <a:pPr algn="just" eaLnBrk="1" hangingPunct="1">
              <a:defRPr/>
            </a:pPr>
            <a:endParaRPr lang="en-US" dirty="0">
              <a:latin typeface="+mj-lt"/>
              <a:ea typeface="+mn-ea"/>
            </a:endParaRPr>
          </a:p>
        </p:txBody>
      </p:sp>
      <p:sp>
        <p:nvSpPr>
          <p:cNvPr id="27" name="Sous-titre 1"/>
          <p:cNvSpPr>
            <a:spLocks noGrp="1"/>
          </p:cNvSpPr>
          <p:nvPr>
            <p:ph type="subTitle" idx="1"/>
          </p:nvPr>
        </p:nvSpPr>
        <p:spPr>
          <a:xfrm>
            <a:off x="693738" y="727075"/>
            <a:ext cx="7221537" cy="746125"/>
          </a:xfrm>
        </p:spPr>
        <p:txBody>
          <a:bodyPr>
            <a:normAutofit fontScale="92500" lnSpcReduction="10000"/>
          </a:bodyPr>
          <a:lstStyle/>
          <a:p>
            <a:pPr marL="355600" indent="-355600" eaLnBrk="1" hangingPunct="1">
              <a:defRPr/>
            </a:pPr>
            <a:r>
              <a:rPr lang="fr-FR" dirty="0">
                <a:ea typeface="+mn-ea"/>
              </a:rPr>
              <a:t>2. CHE COSA FACCIAMO? </a:t>
            </a:r>
            <a:endParaRPr lang="fr-FR" dirty="0" smtClean="0">
              <a:ea typeface="+mn-ea"/>
            </a:endParaRPr>
          </a:p>
          <a:p>
            <a:pPr marL="355600" indent="-355600" eaLnBrk="1" hangingPunct="1">
              <a:defRPr/>
            </a:pPr>
            <a:r>
              <a:rPr lang="fr-FR" dirty="0" smtClean="0">
                <a:ea typeface="+mn-ea"/>
              </a:rPr>
              <a:t>INNOVAZIONE, </a:t>
            </a:r>
            <a:r>
              <a:rPr lang="fr-FR" dirty="0" smtClean="0">
                <a:latin typeface="+mn-lt"/>
                <a:ea typeface="+mn-ea"/>
              </a:rPr>
              <a:t>IL NOSTRO DNA</a:t>
            </a:r>
            <a:endParaRPr lang="fr-FR" dirty="0">
              <a:latin typeface="+mn-lt"/>
              <a:ea typeface="+mn-ea"/>
            </a:endParaRPr>
          </a:p>
        </p:txBody>
      </p:sp>
      <p:pic>
        <p:nvPicPr>
          <p:cNvPr id="76805" name="Image 1" descr="slides_altran_prese_groupe_optimise_web_blanc_07.jpg"/>
          <p:cNvPicPr>
            <a:picLocks noChangeAspect="1"/>
          </p:cNvPicPr>
          <p:nvPr/>
        </p:nvPicPr>
        <p:blipFill>
          <a:blip r:embed="rId2"/>
          <a:srcRect/>
          <a:stretch>
            <a:fillRect/>
          </a:stretch>
        </p:blipFill>
        <p:spPr bwMode="auto">
          <a:xfrm>
            <a:off x="-11113" y="3917950"/>
            <a:ext cx="9144001" cy="1962150"/>
          </a:xfrm>
          <a:prstGeom prst="rect">
            <a:avLst/>
          </a:prstGeom>
          <a:noFill/>
          <a:ln w="9525">
            <a:noFill/>
            <a:miter lim="800000"/>
            <a:headEnd/>
            <a:tailEnd/>
          </a:ln>
        </p:spPr>
      </p:pic>
      <p:sp>
        <p:nvSpPr>
          <p:cNvPr id="76806"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76807"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76808"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Altran Italia</a:t>
            </a:r>
          </a:p>
        </p:txBody>
      </p:sp>
      <p:sp>
        <p:nvSpPr>
          <p:cNvPr id="76809"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Che cosa facciamo?</a:t>
            </a:r>
          </a:p>
        </p:txBody>
      </p:sp>
      <p:sp>
        <p:nvSpPr>
          <p:cNvPr id="76810"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23"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4"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28"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76815"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40"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egnaposto numero diapositiva 1"/>
          <p:cNvSpPr>
            <a:spLocks noGrp="1"/>
          </p:cNvSpPr>
          <p:nvPr>
            <p:ph type="sldNum" sz="quarter" idx="14"/>
          </p:nvPr>
        </p:nvSpPr>
        <p:spPr bwMode="auto">
          <a:xfrm>
            <a:off x="7010400" y="6413500"/>
            <a:ext cx="1905000" cy="457200"/>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9A0568E9-BF2D-4D8C-9C78-6A89E67C1431}" type="slidenum">
              <a:rPr lang="fr-FR" smtClean="0">
                <a:latin typeface="Lucida Sans" pitchFamily="34" charset="0"/>
                <a:cs typeface="Arial" charset="0"/>
              </a:rPr>
              <a:pPr fontAlgn="base">
                <a:spcBef>
                  <a:spcPct val="0"/>
                </a:spcBef>
                <a:spcAft>
                  <a:spcPct val="0"/>
                </a:spcAft>
              </a:pPr>
              <a:t>7</a:t>
            </a:fld>
            <a:endParaRPr lang="fr-FR" smtClean="0">
              <a:latin typeface="Lucida Sans" pitchFamily="34" charset="0"/>
              <a:cs typeface="Arial" charset="0"/>
            </a:endParaRPr>
          </a:p>
        </p:txBody>
      </p:sp>
      <p:sp>
        <p:nvSpPr>
          <p:cNvPr id="77826" name="Segnaposto contenuto 9"/>
          <p:cNvSpPr txBox="1">
            <a:spLocks/>
          </p:cNvSpPr>
          <p:nvPr/>
        </p:nvSpPr>
        <p:spPr bwMode="auto">
          <a:xfrm>
            <a:off x="355600" y="1258888"/>
            <a:ext cx="8431213" cy="657225"/>
          </a:xfrm>
          <a:prstGeom prst="rect">
            <a:avLst/>
          </a:prstGeom>
          <a:noFill/>
          <a:ln w="9525">
            <a:noFill/>
            <a:miter lim="800000"/>
            <a:headEnd/>
            <a:tailEnd/>
          </a:ln>
        </p:spPr>
        <p:txBody>
          <a:bodyPr/>
          <a:lstStyle/>
          <a:p>
            <a:pPr marL="355600" algn="just">
              <a:spcBef>
                <a:spcPts val="388"/>
              </a:spcBef>
            </a:pPr>
            <a:r>
              <a:rPr lang="it-IT" sz="1600">
                <a:solidFill>
                  <a:srgbClr val="8B8178"/>
                </a:solidFill>
                <a:latin typeface="Lucida Sans" pitchFamily="34" charset="0"/>
              </a:rPr>
              <a:t>Altran è nata in Italia nel 1996. Offre consulenza avanzata in ingegneria e innovazione e soddisfa le esigenze dei clienti con progetti turn key.</a:t>
            </a:r>
          </a:p>
          <a:p>
            <a:pPr marL="355600" algn="just">
              <a:spcBef>
                <a:spcPts val="388"/>
              </a:spcBef>
            </a:pPr>
            <a:endParaRPr lang="it-IT" sz="1600">
              <a:latin typeface="Lucida Sans" pitchFamily="34" charset="0"/>
            </a:endParaRPr>
          </a:p>
          <a:p>
            <a:pPr marL="355600" algn="just">
              <a:spcBef>
                <a:spcPts val="388"/>
              </a:spcBef>
            </a:pPr>
            <a:endParaRPr lang="it-IT" sz="1600">
              <a:latin typeface="Lucida Sans" pitchFamily="34" charset="0"/>
            </a:endParaRPr>
          </a:p>
          <a:p>
            <a:pPr marL="355600" algn="just">
              <a:spcBef>
                <a:spcPts val="388"/>
              </a:spcBef>
            </a:pPr>
            <a:endParaRPr lang="it-IT" sz="1600">
              <a:latin typeface="Lucida Sans" pitchFamily="34" charset="0"/>
            </a:endParaRPr>
          </a:p>
          <a:p>
            <a:pPr marL="355600" algn="just">
              <a:spcBef>
                <a:spcPts val="388"/>
              </a:spcBef>
            </a:pPr>
            <a:endParaRPr lang="it-IT" sz="1600">
              <a:latin typeface="Lucida Sans" pitchFamily="34" charset="0"/>
            </a:endParaRPr>
          </a:p>
          <a:p>
            <a:pPr marL="355600" algn="just">
              <a:spcBef>
                <a:spcPts val="388"/>
              </a:spcBef>
            </a:pPr>
            <a:endParaRPr lang="it-IT" sz="1600">
              <a:latin typeface="Lucida Sans" pitchFamily="34" charset="0"/>
            </a:endParaRPr>
          </a:p>
        </p:txBody>
      </p:sp>
      <p:sp>
        <p:nvSpPr>
          <p:cNvPr id="13328" name="Segnaposto contenuto 9"/>
          <p:cNvSpPr txBox="1">
            <a:spLocks/>
          </p:cNvSpPr>
          <p:nvPr/>
        </p:nvSpPr>
        <p:spPr bwMode="auto">
          <a:xfrm>
            <a:off x="866775" y="4554538"/>
            <a:ext cx="6494463" cy="1322387"/>
          </a:xfrm>
          <a:prstGeom prst="rect">
            <a:avLst/>
          </a:prstGeom>
          <a:noFill/>
          <a:ln w="9525">
            <a:noFill/>
            <a:miter lim="800000"/>
            <a:headEnd/>
            <a:tailEnd/>
          </a:ln>
        </p:spPr>
        <p:txBody>
          <a:bodyPr/>
          <a:lstStyle/>
          <a:p>
            <a:pPr algn="just">
              <a:spcBef>
                <a:spcPts val="384"/>
              </a:spcBef>
              <a:defRPr/>
            </a:pPr>
            <a:r>
              <a:rPr lang="it-IT" sz="1400" dirty="0">
                <a:solidFill>
                  <a:srgbClr val="595959"/>
                </a:solidFill>
                <a:latin typeface="Lucida Sans" pitchFamily="34" charset="0"/>
                <a:cs typeface="Lucida Sans Unicode" pitchFamily="34" charset="0"/>
              </a:rPr>
              <a:t>É organizzata in </a:t>
            </a:r>
            <a:r>
              <a:rPr lang="it-IT" sz="1400" b="1" dirty="0">
                <a:solidFill>
                  <a:srgbClr val="569EB7"/>
                </a:solidFill>
                <a:latin typeface="Lucida Sans" pitchFamily="34" charset="0"/>
                <a:cs typeface="Lucida Sans Unicode" pitchFamily="34" charset="0"/>
              </a:rPr>
              <a:t>5 settori </a:t>
            </a:r>
            <a:r>
              <a:rPr lang="it-IT" sz="1400" b="1" dirty="0">
                <a:solidFill>
                  <a:srgbClr val="569EB7"/>
                </a:solidFill>
                <a:latin typeface="Lucida Sans" pitchFamily="34" charset="0"/>
                <a:cs typeface="Lucida Sans Unicode" pitchFamily="34" charset="0"/>
              </a:rPr>
              <a:t>industriali</a:t>
            </a:r>
            <a:r>
              <a:rPr lang="it-IT" sz="1400" dirty="0">
                <a:solidFill>
                  <a:srgbClr val="569EB7"/>
                </a:solidFill>
                <a:latin typeface="Lucida Sans" pitchFamily="34" charset="0"/>
                <a:cs typeface="Lucida Sans Unicode" pitchFamily="34" charset="0"/>
              </a:rPr>
              <a:t>:</a:t>
            </a:r>
          </a:p>
          <a:p>
            <a:pPr marL="356400" algn="just">
              <a:spcBef>
                <a:spcPts val="384"/>
              </a:spcBef>
              <a:defRPr/>
            </a:pPr>
            <a:endParaRPr lang="it-IT" sz="1200" dirty="0">
              <a:solidFill>
                <a:srgbClr val="595959"/>
              </a:solidFill>
              <a:latin typeface="Lucida Sans" pitchFamily="34" charset="0"/>
              <a:cs typeface="Lucida Sans Unicode" pitchFamily="34" charset="0"/>
            </a:endParaRPr>
          </a:p>
          <a:p>
            <a:pPr indent="-342900" algn="just">
              <a:spcBef>
                <a:spcPts val="0"/>
              </a:spcBef>
              <a:defRPr/>
            </a:pPr>
            <a:endParaRPr lang="it-IT" sz="1400" dirty="0">
              <a:solidFill>
                <a:srgbClr val="595959"/>
              </a:solidFill>
              <a:latin typeface="Lucida Sans" pitchFamily="34" charset="0"/>
              <a:cs typeface="Lucida Sans Unicode" pitchFamily="34" charset="0"/>
            </a:endParaRPr>
          </a:p>
          <a:p>
            <a:pPr indent="-342900" algn="just">
              <a:spcBef>
                <a:spcPts val="0"/>
              </a:spcBef>
              <a:defRPr/>
            </a:pPr>
            <a:r>
              <a:rPr lang="it-IT" sz="1400" dirty="0">
                <a:solidFill>
                  <a:srgbClr val="595959"/>
                </a:solidFill>
                <a:latin typeface="Lucida Sans" pitchFamily="34" charset="0"/>
                <a:cs typeface="Lucida Sans Unicode" pitchFamily="34" charset="0"/>
              </a:rPr>
              <a:t>Altran </a:t>
            </a:r>
            <a:r>
              <a:rPr lang="it-IT" sz="1400" dirty="0">
                <a:solidFill>
                  <a:srgbClr val="595959"/>
                </a:solidFill>
                <a:latin typeface="Lucida Sans" pitchFamily="34" charset="0"/>
                <a:cs typeface="Lucida Sans Unicode" pitchFamily="34" charset="0"/>
              </a:rPr>
              <a:t>Italia è certificata</a:t>
            </a:r>
            <a:r>
              <a:rPr lang="it-IT" sz="1400" b="1" dirty="0">
                <a:solidFill>
                  <a:srgbClr val="595959"/>
                </a:solidFill>
                <a:latin typeface="Lucida Sans" pitchFamily="34" charset="0"/>
                <a:cs typeface="Lucida Sans Unicode" pitchFamily="34" charset="0"/>
              </a:rPr>
              <a:t> </a:t>
            </a:r>
            <a:endParaRPr lang="it-IT" sz="1400" b="1" dirty="0">
              <a:solidFill>
                <a:srgbClr val="595959"/>
              </a:solidFill>
              <a:latin typeface="Lucida Sans" pitchFamily="34" charset="0"/>
              <a:cs typeface="Lucida Sans Unicode" pitchFamily="34" charset="0"/>
            </a:endParaRPr>
          </a:p>
          <a:p>
            <a:pPr indent="-342900" algn="just">
              <a:spcBef>
                <a:spcPts val="0"/>
              </a:spcBef>
              <a:defRPr/>
            </a:pPr>
            <a:r>
              <a:rPr lang="it-IT" sz="1400" b="1" dirty="0">
                <a:solidFill>
                  <a:srgbClr val="595959"/>
                </a:solidFill>
                <a:latin typeface="Lucida Sans" pitchFamily="34" charset="0"/>
                <a:cs typeface="Lucida Sans Unicode" pitchFamily="34" charset="0"/>
              </a:rPr>
              <a:t>UNI </a:t>
            </a:r>
            <a:r>
              <a:rPr lang="it-IT" sz="1400" b="1" dirty="0">
                <a:solidFill>
                  <a:srgbClr val="595959"/>
                </a:solidFill>
                <a:latin typeface="Lucida Sans" pitchFamily="34" charset="0"/>
                <a:cs typeface="Lucida Sans Unicode" pitchFamily="34" charset="0"/>
              </a:rPr>
              <a:t>ISO </a:t>
            </a:r>
            <a:r>
              <a:rPr lang="it-IT" sz="1400" b="1" dirty="0">
                <a:solidFill>
                  <a:srgbClr val="595959"/>
                </a:solidFill>
                <a:latin typeface="Lucida Sans" pitchFamily="34" charset="0"/>
                <a:cs typeface="Lucida Sans Unicode" pitchFamily="34" charset="0"/>
              </a:rPr>
              <a:t>9001</a:t>
            </a:r>
          </a:p>
          <a:p>
            <a:pPr indent="-342900" algn="just">
              <a:spcBef>
                <a:spcPts val="0"/>
              </a:spcBef>
              <a:defRPr/>
            </a:pPr>
            <a:r>
              <a:rPr lang="it-IT" sz="1400" b="1" dirty="0">
                <a:solidFill>
                  <a:srgbClr val="595959"/>
                </a:solidFill>
                <a:latin typeface="Lucida Sans" pitchFamily="34" charset="0"/>
                <a:cs typeface="Lucida Sans Unicode" pitchFamily="34" charset="0"/>
              </a:rPr>
              <a:t>EN 9100:2009</a:t>
            </a:r>
          </a:p>
          <a:p>
            <a:pPr indent="-342900" algn="just">
              <a:spcBef>
                <a:spcPts val="0"/>
              </a:spcBef>
              <a:defRPr/>
            </a:pPr>
            <a:r>
              <a:rPr lang="it-IT" sz="1400" b="1" dirty="0">
                <a:solidFill>
                  <a:srgbClr val="595959"/>
                </a:solidFill>
                <a:latin typeface="Lucida Sans" pitchFamily="34" charset="0"/>
                <a:cs typeface="Lucida Sans Unicode" pitchFamily="34" charset="0"/>
              </a:rPr>
              <a:t>UNI </a:t>
            </a:r>
            <a:r>
              <a:rPr lang="it-IT" sz="1400" b="1" dirty="0">
                <a:solidFill>
                  <a:srgbClr val="595959"/>
                </a:solidFill>
                <a:latin typeface="Lucida Sans" pitchFamily="34" charset="0"/>
                <a:cs typeface="Lucida Sans Unicode" pitchFamily="34" charset="0"/>
              </a:rPr>
              <a:t>EN ISO </a:t>
            </a:r>
            <a:r>
              <a:rPr lang="it-IT" sz="1400" b="1" dirty="0">
                <a:solidFill>
                  <a:srgbClr val="595959"/>
                </a:solidFill>
                <a:latin typeface="Lucida Sans" pitchFamily="34" charset="0"/>
                <a:cs typeface="Lucida Sans Unicode" pitchFamily="34" charset="0"/>
              </a:rPr>
              <a:t>13485:2004</a:t>
            </a:r>
            <a:r>
              <a:rPr lang="it-IT" sz="1400" b="1" dirty="0">
                <a:solidFill>
                  <a:srgbClr val="595959"/>
                </a:solidFill>
                <a:latin typeface="Lucida Sans" pitchFamily="34" charset="0"/>
                <a:cs typeface="Lucida Sans Unicode" pitchFamily="34" charset="0"/>
              </a:rPr>
              <a:t> </a:t>
            </a:r>
            <a:endParaRPr lang="it-IT" sz="1400" b="1" dirty="0">
              <a:solidFill>
                <a:srgbClr val="595959"/>
              </a:solidFill>
              <a:latin typeface="Lucida Sans" pitchFamily="34" charset="0"/>
              <a:cs typeface="Lucida Sans Unicode" pitchFamily="34" charset="0"/>
            </a:endParaRPr>
          </a:p>
          <a:p>
            <a:pPr indent="-342900" algn="just">
              <a:spcBef>
                <a:spcPts val="0"/>
              </a:spcBef>
              <a:defRPr/>
            </a:pPr>
            <a:r>
              <a:rPr lang="it-IT" sz="1400" b="1" dirty="0">
                <a:solidFill>
                  <a:srgbClr val="595959"/>
                </a:solidFill>
                <a:latin typeface="Lucida Sans" pitchFamily="34" charset="0"/>
                <a:cs typeface="Lucida Sans Unicode" pitchFamily="34" charset="0"/>
              </a:rPr>
              <a:t>UNI </a:t>
            </a:r>
            <a:r>
              <a:rPr lang="it-IT" sz="1400" b="1" dirty="0">
                <a:solidFill>
                  <a:srgbClr val="595959"/>
                </a:solidFill>
                <a:latin typeface="Lucida Sans" pitchFamily="34" charset="0"/>
                <a:cs typeface="Lucida Sans Unicode" pitchFamily="34" charset="0"/>
              </a:rPr>
              <a:t>EN ISO 14001:2004</a:t>
            </a:r>
          </a:p>
          <a:p>
            <a:pPr marL="342900" indent="-342900" algn="just">
              <a:defRPr/>
            </a:pPr>
            <a:r>
              <a:rPr lang="it-IT" sz="1600" dirty="0">
                <a:latin typeface="Lucida Sans" pitchFamily="34" charset="0"/>
                <a:cs typeface="Lucida Sans Unicode" pitchFamily="34" charset="0"/>
              </a:rPr>
              <a:t> </a:t>
            </a:r>
            <a:endParaRPr lang="it-IT" sz="1600" dirty="0">
              <a:latin typeface="Lucida Sans" pitchFamily="34" charset="0"/>
              <a:cs typeface="Lucida Sans Unicode" pitchFamily="34" charset="0"/>
            </a:endParaRPr>
          </a:p>
        </p:txBody>
      </p:sp>
      <p:sp>
        <p:nvSpPr>
          <p:cNvPr id="77828"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3CD04E92-9EA5-4727-9DE8-B1229E989553}" type="slidenum">
              <a:rPr lang="fr-FR" sz="1100">
                <a:solidFill>
                  <a:srgbClr val="FFFFFF"/>
                </a:solidFill>
                <a:latin typeface="Lucida Sans" pitchFamily="34" charset="0"/>
              </a:rPr>
              <a:pPr/>
              <a:t>7</a:t>
            </a:fld>
            <a:endParaRPr lang="fr-FR" sz="1100">
              <a:solidFill>
                <a:srgbClr val="FFFFFF"/>
              </a:solidFill>
              <a:latin typeface="Lucida Sans" pitchFamily="34" charset="0"/>
            </a:endParaRPr>
          </a:p>
        </p:txBody>
      </p:sp>
      <p:sp>
        <p:nvSpPr>
          <p:cNvPr id="77829" name="Sottotitolo 33"/>
          <p:cNvSpPr>
            <a:spLocks noGrp="1"/>
          </p:cNvSpPr>
          <p:nvPr>
            <p:ph type="subTitle" idx="1"/>
          </p:nvPr>
        </p:nvSpPr>
        <p:spPr>
          <a:xfrm>
            <a:off x="693738" y="727075"/>
            <a:ext cx="7797800" cy="590550"/>
          </a:xfrm>
        </p:spPr>
        <p:txBody>
          <a:bodyPr/>
          <a:lstStyle/>
          <a:p>
            <a:pPr marL="0" indent="0" eaLnBrk="1" hangingPunct="1">
              <a:buFont typeface="+mj-lt"/>
              <a:buNone/>
            </a:pPr>
            <a:r>
              <a:rPr lang="it-IT" smtClean="0">
                <a:ea typeface="Lucida Bright"/>
              </a:rPr>
              <a:t>3. ALTRAN ITALIA</a:t>
            </a:r>
          </a:p>
        </p:txBody>
      </p:sp>
      <p:grpSp>
        <p:nvGrpSpPr>
          <p:cNvPr id="77830" name="Gruppo 37"/>
          <p:cNvGrpSpPr>
            <a:grpSpLocks/>
          </p:cNvGrpSpPr>
          <p:nvPr/>
        </p:nvGrpSpPr>
        <p:grpSpPr bwMode="auto">
          <a:xfrm>
            <a:off x="808038" y="2097088"/>
            <a:ext cx="8035925" cy="4730750"/>
            <a:chOff x="613177" y="2817623"/>
            <a:chExt cx="8036592" cy="4729913"/>
          </a:xfrm>
        </p:grpSpPr>
        <p:sp>
          <p:nvSpPr>
            <p:cNvPr id="39" name="ZoneTexte 32"/>
            <p:cNvSpPr txBox="1"/>
            <p:nvPr/>
          </p:nvSpPr>
          <p:spPr>
            <a:xfrm>
              <a:off x="694146" y="2839844"/>
              <a:ext cx="3697595" cy="999948"/>
            </a:xfrm>
            <a:prstGeom prst="rect">
              <a:avLst/>
            </a:prstGeom>
            <a:noFill/>
          </p:spPr>
          <p:txBody>
            <a:bodyPr lIns="0" tIns="0" rIns="0" bIns="0">
              <a:spAutoFit/>
            </a:bodyPr>
            <a:lstStyle/>
            <a:p>
              <a:pPr>
                <a:defRPr/>
              </a:pPr>
              <a:r>
                <a:rPr lang="en-GB" sz="1050" kern="0" spc="100" dirty="0">
                  <a:solidFill>
                    <a:srgbClr val="3095B4"/>
                  </a:solidFill>
                  <a:latin typeface="Lucida Sans"/>
                </a:rPr>
                <a:t>RICAVI </a:t>
              </a:r>
              <a:r>
                <a:rPr lang="en-GB" sz="1050" kern="0" spc="100">
                  <a:solidFill>
                    <a:srgbClr val="3095B4"/>
                  </a:solidFill>
                  <a:latin typeface="Lucida Sans"/>
                </a:rPr>
                <a:t>NEL </a:t>
              </a:r>
              <a:r>
                <a:rPr lang="en-GB" sz="1050" kern="0" spc="100">
                  <a:solidFill>
                    <a:srgbClr val="3095B4"/>
                  </a:solidFill>
                  <a:latin typeface="Lucida Sans"/>
                </a:rPr>
                <a:t>2014</a:t>
              </a:r>
              <a:endParaRPr lang="en-GB" sz="1050" kern="0" spc="100" dirty="0">
                <a:solidFill>
                  <a:srgbClr val="3095B4"/>
                </a:solidFill>
                <a:latin typeface="Lucida Sans"/>
              </a:endParaRPr>
            </a:p>
            <a:p>
              <a:pPr>
                <a:defRPr/>
              </a:pPr>
              <a:r>
                <a:rPr lang="en-GB" sz="4400" dirty="0">
                  <a:solidFill>
                    <a:srgbClr val="5C7F92"/>
                  </a:solidFill>
                  <a:latin typeface="Lucida Bright"/>
                  <a:cs typeface="+mn-cs"/>
                </a:rPr>
                <a:t>€181,6 m</a:t>
              </a:r>
            </a:p>
            <a:p>
              <a:pPr>
                <a:defRPr/>
              </a:pPr>
              <a:endParaRPr lang="en-GB" sz="1050" kern="0" spc="100" dirty="0">
                <a:solidFill>
                  <a:srgbClr val="3095B4"/>
                </a:solidFill>
                <a:latin typeface="Lucida Sans"/>
                <a:cs typeface="+mn-cs"/>
              </a:endParaRPr>
            </a:p>
          </p:txBody>
        </p:sp>
        <p:cxnSp>
          <p:nvCxnSpPr>
            <p:cNvPr id="40" name="Connecteur droit 34"/>
            <p:cNvCxnSpPr/>
            <p:nvPr/>
          </p:nvCxnSpPr>
          <p:spPr>
            <a:xfrm flipH="1">
              <a:off x="694146" y="2817623"/>
              <a:ext cx="3083181"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55"/>
            <p:cNvCxnSpPr/>
            <p:nvPr/>
          </p:nvCxnSpPr>
          <p:spPr>
            <a:xfrm flipH="1">
              <a:off x="4517163" y="2817623"/>
              <a:ext cx="4132606"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2" name="ZoneTexte 56"/>
            <p:cNvSpPr txBox="1"/>
            <p:nvPr/>
          </p:nvSpPr>
          <p:spPr>
            <a:xfrm>
              <a:off x="4533039" y="2836670"/>
              <a:ext cx="3684894" cy="999948"/>
            </a:xfrm>
            <a:prstGeom prst="rect">
              <a:avLst/>
            </a:prstGeom>
            <a:noFill/>
          </p:spPr>
          <p:txBody>
            <a:bodyPr lIns="0" tIns="0" rIns="0" bIns="0">
              <a:spAutoFit/>
            </a:bodyPr>
            <a:lstStyle/>
            <a:p>
              <a:pPr>
                <a:defRPr/>
              </a:pPr>
              <a:r>
                <a:rPr lang="en-GB" sz="1050" kern="0" spc="100" dirty="0">
                  <a:solidFill>
                    <a:srgbClr val="3095B4"/>
                  </a:solidFill>
                  <a:latin typeface="Lucida Sans"/>
                  <a:cs typeface="+mn-cs"/>
                </a:rPr>
                <a:t>INNOVATION MAKERS*</a:t>
              </a:r>
            </a:p>
            <a:p>
              <a:pPr>
                <a:defRPr/>
              </a:pPr>
              <a:r>
                <a:rPr lang="en-GB" sz="4400" dirty="0" err="1">
                  <a:solidFill>
                    <a:srgbClr val="5C7F92"/>
                  </a:solidFill>
                  <a:latin typeface="Lucida Bright"/>
                  <a:cs typeface="+mn-cs"/>
                </a:rPr>
                <a:t>oltre</a:t>
              </a:r>
              <a:r>
                <a:rPr lang="en-GB" sz="4400">
                  <a:solidFill>
                    <a:srgbClr val="5C7F92"/>
                  </a:solidFill>
                  <a:latin typeface="Lucida Bright"/>
                  <a:cs typeface="+mn-cs"/>
                </a:rPr>
                <a:t> 2.200</a:t>
              </a:r>
              <a:endParaRPr lang="en-GB" sz="4400" dirty="0">
                <a:solidFill>
                  <a:srgbClr val="5C7F92"/>
                </a:solidFill>
                <a:latin typeface="Lucida Bright"/>
                <a:cs typeface="+mn-cs"/>
              </a:endParaRPr>
            </a:p>
            <a:p>
              <a:pPr>
                <a:defRPr/>
              </a:pPr>
              <a:endParaRPr lang="en-GB" sz="1050" kern="0" spc="100" dirty="0">
                <a:solidFill>
                  <a:srgbClr val="3095B4"/>
                </a:solidFill>
                <a:latin typeface="Lucida Sans"/>
                <a:cs typeface="+mn-cs"/>
              </a:endParaRPr>
            </a:p>
          </p:txBody>
        </p:sp>
        <p:cxnSp>
          <p:nvCxnSpPr>
            <p:cNvPr id="43" name="Connecteur droit 59"/>
            <p:cNvCxnSpPr/>
            <p:nvPr/>
          </p:nvCxnSpPr>
          <p:spPr>
            <a:xfrm flipH="1">
              <a:off x="698909" y="4012799"/>
              <a:ext cx="3078417" cy="0"/>
            </a:xfrm>
            <a:prstGeom prst="line">
              <a:avLst/>
            </a:prstGeom>
            <a:ln w="3175"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4" name="ZoneTexte 61"/>
            <p:cNvSpPr txBox="1"/>
            <p:nvPr/>
          </p:nvSpPr>
          <p:spPr>
            <a:xfrm>
              <a:off x="698909" y="4022322"/>
              <a:ext cx="3692831" cy="838052"/>
            </a:xfrm>
            <a:prstGeom prst="rect">
              <a:avLst/>
            </a:prstGeom>
            <a:noFill/>
          </p:spPr>
          <p:txBody>
            <a:bodyPr lIns="0" tIns="0" rIns="0" bIns="0">
              <a:spAutoFit/>
            </a:bodyPr>
            <a:lstStyle/>
            <a:p>
              <a:pPr>
                <a:defRPr/>
              </a:pPr>
              <a:r>
                <a:rPr lang="en-GB" sz="1050" kern="0" spc="100" dirty="0">
                  <a:solidFill>
                    <a:srgbClr val="3095B4"/>
                  </a:solidFill>
                  <a:latin typeface="Lucida Sans"/>
                  <a:cs typeface="+mn-cs"/>
                </a:rPr>
                <a:t>SEDI IN ITALIA</a:t>
              </a:r>
              <a:endParaRPr lang="en-GB" sz="1050" kern="0" spc="100" dirty="0">
                <a:solidFill>
                  <a:srgbClr val="3095B4"/>
                </a:solidFill>
                <a:latin typeface="Lucida Sans"/>
                <a:cs typeface="+mn-cs"/>
              </a:endParaRPr>
            </a:p>
            <a:p>
              <a:pPr>
                <a:defRPr/>
              </a:pPr>
              <a:r>
                <a:rPr lang="en-GB" sz="4400" dirty="0" err="1">
                  <a:solidFill>
                    <a:srgbClr val="5C7F92"/>
                  </a:solidFill>
                  <a:latin typeface="Lucida Bright"/>
                  <a:cs typeface="+mn-cs"/>
                </a:rPr>
                <a:t>oltre</a:t>
              </a:r>
              <a:r>
                <a:rPr lang="en-GB" sz="4400" dirty="0">
                  <a:solidFill>
                    <a:srgbClr val="5C7F92"/>
                  </a:solidFill>
                  <a:latin typeface="Lucida Bright"/>
                  <a:cs typeface="+mn-cs"/>
                </a:rPr>
                <a:t> 15</a:t>
              </a:r>
            </a:p>
          </p:txBody>
        </p:sp>
        <p:sp>
          <p:nvSpPr>
            <p:cNvPr id="77859" name="ZoneTexte 64"/>
            <p:cNvSpPr txBox="1">
              <a:spLocks noChangeArrowheads="1"/>
            </p:cNvSpPr>
            <p:nvPr/>
          </p:nvSpPr>
          <p:spPr bwMode="auto">
            <a:xfrm>
              <a:off x="613177" y="7332092"/>
              <a:ext cx="2581836" cy="215444"/>
            </a:xfrm>
            <a:prstGeom prst="rect">
              <a:avLst/>
            </a:prstGeom>
            <a:noFill/>
            <a:ln w="9525">
              <a:noFill/>
              <a:miter lim="800000"/>
              <a:headEnd/>
              <a:tailEnd/>
            </a:ln>
          </p:spPr>
          <p:txBody>
            <a:bodyPr>
              <a:spAutoFit/>
            </a:bodyPr>
            <a:lstStyle/>
            <a:p>
              <a:r>
                <a:rPr lang="fr-FR" sz="800" i="1">
                  <a:solidFill>
                    <a:srgbClr val="8B8178"/>
                  </a:solidFill>
                  <a:latin typeface="Lucida Sans Unicode" pitchFamily="34" charset="0"/>
                </a:rPr>
                <a:t>* Dipendenti di Altran Italia</a:t>
              </a:r>
            </a:p>
          </p:txBody>
        </p:sp>
      </p:grpSp>
      <p:grpSp>
        <p:nvGrpSpPr>
          <p:cNvPr id="77831" name="Gruppo 59"/>
          <p:cNvGrpSpPr>
            <a:grpSpLocks/>
          </p:cNvGrpSpPr>
          <p:nvPr/>
        </p:nvGrpSpPr>
        <p:grpSpPr bwMode="auto">
          <a:xfrm>
            <a:off x="4675188" y="3813175"/>
            <a:ext cx="4073525" cy="1246188"/>
            <a:chOff x="884686" y="3144822"/>
            <a:chExt cx="6287214" cy="1924240"/>
          </a:xfrm>
        </p:grpSpPr>
        <p:pic>
          <p:nvPicPr>
            <p:cNvPr id="77848" name="Image 60" descr="traiangles.png"/>
            <p:cNvPicPr>
              <a:picLocks noChangeAspect="1"/>
            </p:cNvPicPr>
            <p:nvPr/>
          </p:nvPicPr>
          <p:blipFill>
            <a:blip r:embed="rId3"/>
            <a:srcRect l="49704" t="30740" r="32053" b="25832"/>
            <a:stretch>
              <a:fillRect/>
            </a:stretch>
          </p:blipFill>
          <p:spPr bwMode="auto">
            <a:xfrm>
              <a:off x="3386006" y="3144822"/>
              <a:ext cx="1330493" cy="1924240"/>
            </a:xfrm>
            <a:prstGeom prst="rect">
              <a:avLst/>
            </a:prstGeom>
            <a:noFill/>
            <a:ln w="9525">
              <a:noFill/>
              <a:miter lim="800000"/>
              <a:headEnd/>
              <a:tailEnd/>
            </a:ln>
          </p:spPr>
        </p:pic>
        <p:pic>
          <p:nvPicPr>
            <p:cNvPr id="77849" name="Image 60" descr="traiangles.png"/>
            <p:cNvPicPr>
              <a:picLocks noChangeAspect="1"/>
            </p:cNvPicPr>
            <p:nvPr/>
          </p:nvPicPr>
          <p:blipFill>
            <a:blip r:embed="rId3"/>
            <a:srcRect l="5688" t="34323" r="71141" b="31384"/>
            <a:stretch>
              <a:fillRect/>
            </a:stretch>
          </p:blipFill>
          <p:spPr bwMode="auto">
            <a:xfrm>
              <a:off x="884686" y="3618469"/>
              <a:ext cx="1288959" cy="1158984"/>
            </a:xfrm>
            <a:prstGeom prst="rect">
              <a:avLst/>
            </a:prstGeom>
            <a:noFill/>
            <a:ln w="9525">
              <a:noFill/>
              <a:miter lim="800000"/>
              <a:headEnd/>
              <a:tailEnd/>
            </a:ln>
          </p:spPr>
        </p:pic>
        <p:pic>
          <p:nvPicPr>
            <p:cNvPr id="77850" name="Image 60" descr="traiangles.png"/>
            <p:cNvPicPr>
              <a:picLocks noChangeAspect="1"/>
            </p:cNvPicPr>
            <p:nvPr/>
          </p:nvPicPr>
          <p:blipFill>
            <a:blip r:embed="rId3"/>
            <a:srcRect l="29420" t="38470" r="51723" b="30788"/>
            <a:stretch>
              <a:fillRect/>
            </a:stretch>
          </p:blipFill>
          <p:spPr bwMode="auto">
            <a:xfrm>
              <a:off x="2123878" y="3604215"/>
              <a:ext cx="1271163" cy="1224049"/>
            </a:xfrm>
            <a:prstGeom prst="rect">
              <a:avLst/>
            </a:prstGeom>
            <a:noFill/>
            <a:ln w="9525">
              <a:noFill/>
              <a:miter lim="800000"/>
              <a:headEnd/>
              <a:tailEnd/>
            </a:ln>
          </p:spPr>
        </p:pic>
        <p:pic>
          <p:nvPicPr>
            <p:cNvPr id="77851" name="Image 60" descr="traiangles.png"/>
            <p:cNvPicPr>
              <a:picLocks noChangeAspect="1"/>
            </p:cNvPicPr>
            <p:nvPr/>
          </p:nvPicPr>
          <p:blipFill>
            <a:blip r:embed="rId3"/>
            <a:srcRect l="67650" t="38821" r="15651" b="29953"/>
            <a:stretch>
              <a:fillRect/>
            </a:stretch>
          </p:blipFill>
          <p:spPr bwMode="auto">
            <a:xfrm>
              <a:off x="4612988" y="3363314"/>
              <a:ext cx="1372175" cy="1558987"/>
            </a:xfrm>
            <a:prstGeom prst="rect">
              <a:avLst/>
            </a:prstGeom>
            <a:noFill/>
            <a:ln w="9525">
              <a:noFill/>
              <a:miter lim="800000"/>
              <a:headEnd/>
              <a:tailEnd/>
            </a:ln>
          </p:spPr>
        </p:pic>
        <p:pic>
          <p:nvPicPr>
            <p:cNvPr id="77852" name="Image 60" descr="traiangles.png"/>
            <p:cNvPicPr>
              <a:picLocks noChangeAspect="1"/>
            </p:cNvPicPr>
            <p:nvPr/>
          </p:nvPicPr>
          <p:blipFill>
            <a:blip r:embed="rId3"/>
            <a:srcRect l="83781" t="43655" r="4567" b="32301"/>
            <a:stretch>
              <a:fillRect/>
            </a:stretch>
          </p:blipFill>
          <p:spPr bwMode="auto">
            <a:xfrm>
              <a:off x="5823720" y="3189101"/>
              <a:ext cx="1348180" cy="1690266"/>
            </a:xfrm>
            <a:prstGeom prst="rect">
              <a:avLst/>
            </a:prstGeom>
            <a:noFill/>
            <a:ln w="9525">
              <a:noFill/>
              <a:miter lim="800000"/>
              <a:headEnd/>
              <a:tailEnd/>
            </a:ln>
          </p:spPr>
        </p:pic>
      </p:grpSp>
      <p:sp>
        <p:nvSpPr>
          <p:cNvPr id="66" name="ZoneTexte 20"/>
          <p:cNvSpPr txBox="1"/>
          <p:nvPr/>
        </p:nvSpPr>
        <p:spPr>
          <a:xfrm>
            <a:off x="3976688" y="3567113"/>
            <a:ext cx="2182812" cy="368300"/>
          </a:xfrm>
          <a:prstGeom prst="rect">
            <a:avLst/>
          </a:prstGeom>
          <a:noFill/>
        </p:spPr>
        <p:txBody>
          <a:bodyPr>
            <a:spAutoFit/>
          </a:bodyPr>
          <a:lstStyle/>
          <a:p>
            <a:pPr algn="ctr">
              <a:defRPr/>
            </a:pPr>
            <a:r>
              <a:rPr lang="fr-FR" sz="600" kern="1000" spc="100" dirty="0">
                <a:solidFill>
                  <a:srgbClr val="3095B4"/>
                </a:solidFill>
                <a:latin typeface="Lucida Sans"/>
                <a:cs typeface="+mn-cs"/>
              </a:rPr>
              <a:t>AEROSPACE, </a:t>
            </a:r>
          </a:p>
          <a:p>
            <a:pPr algn="ctr">
              <a:defRPr/>
            </a:pPr>
            <a:r>
              <a:rPr lang="fr-FR" sz="600" kern="1000" spc="100" dirty="0">
                <a:solidFill>
                  <a:srgbClr val="3095B4"/>
                </a:solidFill>
                <a:latin typeface="Lucida Sans"/>
                <a:cs typeface="+mn-cs"/>
              </a:rPr>
              <a:t>DEFENCE </a:t>
            </a:r>
            <a:br>
              <a:rPr lang="fr-FR" sz="600" kern="1000" spc="100" dirty="0">
                <a:solidFill>
                  <a:srgbClr val="3095B4"/>
                </a:solidFill>
                <a:latin typeface="Lucida Sans"/>
                <a:cs typeface="+mn-cs"/>
              </a:rPr>
            </a:br>
            <a:r>
              <a:rPr lang="fr-FR" sz="600" kern="1000" spc="100" dirty="0">
                <a:solidFill>
                  <a:srgbClr val="3095B4"/>
                </a:solidFill>
                <a:latin typeface="Lucida Sans"/>
                <a:cs typeface="+mn-cs"/>
              </a:rPr>
              <a:t>&amp; RAILWAY</a:t>
            </a:r>
          </a:p>
        </p:txBody>
      </p:sp>
      <p:sp>
        <p:nvSpPr>
          <p:cNvPr id="67" name="ZoneTexte 40"/>
          <p:cNvSpPr txBox="1"/>
          <p:nvPr/>
        </p:nvSpPr>
        <p:spPr>
          <a:xfrm>
            <a:off x="4791075" y="3567113"/>
            <a:ext cx="2182813" cy="461962"/>
          </a:xfrm>
          <a:prstGeom prst="rect">
            <a:avLst/>
          </a:prstGeom>
          <a:noFill/>
        </p:spPr>
        <p:txBody>
          <a:bodyPr>
            <a:spAutoFit/>
          </a:bodyPr>
          <a:lstStyle/>
          <a:p>
            <a:pPr algn="ctr">
              <a:defRPr/>
            </a:pPr>
            <a:r>
              <a:rPr lang="fr-FR" sz="600" kern="1000" spc="100" dirty="0">
                <a:solidFill>
                  <a:srgbClr val="3095B4"/>
                </a:solidFill>
                <a:latin typeface="Lucida Sans"/>
                <a:cs typeface="+mn-cs"/>
              </a:rPr>
              <a:t>ENERGY, </a:t>
            </a:r>
          </a:p>
          <a:p>
            <a:pPr algn="ctr">
              <a:defRPr/>
            </a:pPr>
            <a:r>
              <a:rPr lang="fr-FR" sz="600" kern="1000" spc="100" dirty="0">
                <a:solidFill>
                  <a:srgbClr val="3095B4"/>
                </a:solidFill>
                <a:latin typeface="Lucida Sans"/>
                <a:cs typeface="+mn-cs"/>
              </a:rPr>
              <a:t>INDUSTRY</a:t>
            </a:r>
          </a:p>
          <a:p>
            <a:pPr algn="ctr">
              <a:defRPr/>
            </a:pPr>
            <a:r>
              <a:rPr lang="fr-FR" sz="600" kern="1000" spc="100" dirty="0">
                <a:solidFill>
                  <a:srgbClr val="3095B4"/>
                </a:solidFill>
                <a:latin typeface="Lucida Sans"/>
                <a:cs typeface="+mn-cs"/>
              </a:rPr>
              <a:t>&amp;LIFE </a:t>
            </a:r>
          </a:p>
          <a:p>
            <a:pPr algn="ctr">
              <a:defRPr/>
            </a:pPr>
            <a:r>
              <a:rPr lang="fr-FR" sz="600" kern="1000" spc="100" dirty="0">
                <a:solidFill>
                  <a:srgbClr val="3095B4"/>
                </a:solidFill>
                <a:latin typeface="Lucida Sans"/>
                <a:cs typeface="+mn-cs"/>
              </a:rPr>
              <a:t>SCIENCES</a:t>
            </a:r>
          </a:p>
        </p:txBody>
      </p:sp>
      <p:sp>
        <p:nvSpPr>
          <p:cNvPr id="68" name="ZoneTexte 45"/>
          <p:cNvSpPr txBox="1"/>
          <p:nvPr/>
        </p:nvSpPr>
        <p:spPr>
          <a:xfrm>
            <a:off x="5614988" y="3567113"/>
            <a:ext cx="2182812" cy="368300"/>
          </a:xfrm>
          <a:prstGeom prst="rect">
            <a:avLst/>
          </a:prstGeom>
          <a:noFill/>
        </p:spPr>
        <p:txBody>
          <a:bodyPr>
            <a:spAutoFit/>
          </a:bodyPr>
          <a:lstStyle/>
          <a:p>
            <a:pPr algn="ctr">
              <a:defRPr/>
            </a:pPr>
            <a:r>
              <a:rPr lang="fr-FR" sz="600" kern="1000" spc="100" dirty="0">
                <a:solidFill>
                  <a:srgbClr val="3095B4"/>
                </a:solidFill>
                <a:latin typeface="Lucida Sans"/>
                <a:cs typeface="+mn-cs"/>
              </a:rPr>
              <a:t>AUTOMOTIVE, </a:t>
            </a:r>
          </a:p>
          <a:p>
            <a:pPr algn="ctr">
              <a:defRPr/>
            </a:pPr>
            <a:r>
              <a:rPr lang="fr-FR" sz="600" kern="1000" spc="100" dirty="0">
                <a:solidFill>
                  <a:srgbClr val="3095B4"/>
                </a:solidFill>
                <a:latin typeface="Lucida Sans"/>
                <a:cs typeface="+mn-cs"/>
              </a:rPr>
              <a:t>INFRASTRUCTURE </a:t>
            </a:r>
            <a:br>
              <a:rPr lang="fr-FR" sz="600" kern="1000" spc="100" dirty="0">
                <a:solidFill>
                  <a:srgbClr val="3095B4"/>
                </a:solidFill>
                <a:latin typeface="Lucida Sans"/>
                <a:cs typeface="+mn-cs"/>
              </a:rPr>
            </a:br>
            <a:r>
              <a:rPr lang="fr-FR" sz="600" kern="1000" spc="100" dirty="0">
                <a:solidFill>
                  <a:srgbClr val="3095B4"/>
                </a:solidFill>
                <a:latin typeface="Lucida Sans"/>
                <a:cs typeface="+mn-cs"/>
              </a:rPr>
              <a:t>&amp;TRANSPORTATION</a:t>
            </a:r>
          </a:p>
        </p:txBody>
      </p:sp>
      <p:sp>
        <p:nvSpPr>
          <p:cNvPr id="69" name="ZoneTexte 49"/>
          <p:cNvSpPr txBox="1"/>
          <p:nvPr/>
        </p:nvSpPr>
        <p:spPr>
          <a:xfrm>
            <a:off x="6421438" y="3567113"/>
            <a:ext cx="2182812" cy="276225"/>
          </a:xfrm>
          <a:prstGeom prst="rect">
            <a:avLst/>
          </a:prstGeom>
          <a:noFill/>
        </p:spPr>
        <p:txBody>
          <a:bodyPr>
            <a:spAutoFit/>
          </a:bodyPr>
          <a:lstStyle/>
          <a:p>
            <a:pPr algn="ctr">
              <a:defRPr/>
            </a:pPr>
            <a:r>
              <a:rPr lang="fr-FR" sz="600" kern="1000" spc="100" dirty="0">
                <a:solidFill>
                  <a:srgbClr val="3095B4"/>
                </a:solidFill>
                <a:latin typeface="Lucida Sans"/>
                <a:cs typeface="+mn-cs"/>
              </a:rPr>
              <a:t>TELECOMS </a:t>
            </a:r>
            <a:br>
              <a:rPr lang="fr-FR" sz="600" kern="1000" spc="100" dirty="0">
                <a:solidFill>
                  <a:srgbClr val="3095B4"/>
                </a:solidFill>
                <a:latin typeface="Lucida Sans"/>
                <a:cs typeface="+mn-cs"/>
              </a:rPr>
            </a:br>
            <a:r>
              <a:rPr lang="fr-FR" sz="600" kern="1000" spc="100" dirty="0">
                <a:solidFill>
                  <a:srgbClr val="3095B4"/>
                </a:solidFill>
                <a:latin typeface="Lucida Sans"/>
                <a:cs typeface="+mn-cs"/>
              </a:rPr>
              <a:t>&amp; MEDIA</a:t>
            </a:r>
          </a:p>
        </p:txBody>
      </p:sp>
      <p:sp>
        <p:nvSpPr>
          <p:cNvPr id="70" name="ZoneTexte 55"/>
          <p:cNvSpPr txBox="1"/>
          <p:nvPr/>
        </p:nvSpPr>
        <p:spPr>
          <a:xfrm>
            <a:off x="7237413" y="3567113"/>
            <a:ext cx="2184400" cy="368300"/>
          </a:xfrm>
          <a:prstGeom prst="rect">
            <a:avLst/>
          </a:prstGeom>
          <a:noFill/>
        </p:spPr>
        <p:txBody>
          <a:bodyPr>
            <a:spAutoFit/>
          </a:bodyPr>
          <a:lstStyle/>
          <a:p>
            <a:pPr algn="ctr">
              <a:defRPr/>
            </a:pPr>
            <a:r>
              <a:rPr lang="fr-FR" sz="600" kern="1000" spc="100" dirty="0">
                <a:solidFill>
                  <a:srgbClr val="3095B4"/>
                </a:solidFill>
                <a:latin typeface="Lucida Sans"/>
                <a:cs typeface="+mn-cs"/>
              </a:rPr>
              <a:t>FINANCIAL </a:t>
            </a:r>
            <a:br>
              <a:rPr lang="fr-FR" sz="600" kern="1000" spc="100" dirty="0">
                <a:solidFill>
                  <a:srgbClr val="3095B4"/>
                </a:solidFill>
                <a:latin typeface="Lucida Sans"/>
                <a:cs typeface="+mn-cs"/>
              </a:rPr>
            </a:br>
            <a:r>
              <a:rPr lang="fr-FR" sz="600" kern="1000" spc="100" dirty="0">
                <a:solidFill>
                  <a:srgbClr val="3095B4"/>
                </a:solidFill>
                <a:latin typeface="Lucida Sans"/>
                <a:cs typeface="+mn-cs"/>
              </a:rPr>
              <a:t>SERVICES </a:t>
            </a:r>
            <a:br>
              <a:rPr lang="fr-FR" sz="600" kern="1000" spc="100" dirty="0">
                <a:solidFill>
                  <a:srgbClr val="3095B4"/>
                </a:solidFill>
                <a:latin typeface="Lucida Sans"/>
                <a:cs typeface="+mn-cs"/>
              </a:rPr>
            </a:br>
            <a:endParaRPr lang="fr-FR" sz="600" kern="1000" spc="100" dirty="0">
              <a:solidFill>
                <a:srgbClr val="3095B4"/>
              </a:solidFill>
              <a:latin typeface="Lucida Sans"/>
              <a:cs typeface="+mn-cs"/>
            </a:endParaRPr>
          </a:p>
        </p:txBody>
      </p:sp>
      <p:sp>
        <p:nvSpPr>
          <p:cNvPr id="77837"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77838"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77839"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77840"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77841"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47"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8"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9"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0"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77846"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52"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Tm="6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ottotitolo 1"/>
          <p:cNvSpPr>
            <a:spLocks noGrp="1"/>
          </p:cNvSpPr>
          <p:nvPr>
            <p:ph type="subTitle" idx="1"/>
          </p:nvPr>
        </p:nvSpPr>
        <p:spPr>
          <a:xfrm>
            <a:off x="696913" y="649288"/>
            <a:ext cx="7797800" cy="830262"/>
          </a:xfrm>
        </p:spPr>
        <p:txBody>
          <a:bodyPr/>
          <a:lstStyle/>
          <a:p>
            <a:pPr marL="342900" indent="-342900" eaLnBrk="1" hangingPunct="1">
              <a:buFont typeface="+mj-lt"/>
              <a:buNone/>
            </a:pPr>
            <a:r>
              <a:rPr lang="it-IT" smtClean="0">
                <a:cs typeface="Lucida Sans Unicode" pitchFamily="34" charset="0"/>
              </a:rPr>
              <a:t>3.  ALTRAN ITALIA</a:t>
            </a:r>
          </a:p>
          <a:p>
            <a:pPr marL="342900" indent="-342900" eaLnBrk="1" hangingPunct="1">
              <a:buFont typeface="+mj-lt"/>
              <a:buNone/>
            </a:pPr>
            <a:r>
              <a:rPr lang="it-IT" smtClean="0">
                <a:cs typeface="Lucida Sans Unicode" pitchFamily="34" charset="0"/>
              </a:rPr>
              <a:t>     </a:t>
            </a:r>
            <a:r>
              <a:rPr lang="it-IT" smtClean="0">
                <a:latin typeface="Lucida Sans" pitchFamily="34" charset="0"/>
                <a:cs typeface="Lucida Sans Unicode" pitchFamily="34" charset="0"/>
              </a:rPr>
              <a:t>OFFERTA SPECIALISTICA</a:t>
            </a:r>
          </a:p>
        </p:txBody>
      </p:sp>
      <p:sp>
        <p:nvSpPr>
          <p:cNvPr id="79874" name="Espace réservé du numéro de diapositive 8"/>
          <p:cNvSpPr txBox="1">
            <a:spLocks/>
          </p:cNvSpPr>
          <p:nvPr/>
        </p:nvSpPr>
        <p:spPr bwMode="auto">
          <a:xfrm>
            <a:off x="4763" y="6434138"/>
            <a:ext cx="823912" cy="365125"/>
          </a:xfrm>
          <a:prstGeom prst="rect">
            <a:avLst/>
          </a:prstGeom>
          <a:noFill/>
          <a:ln w="9525">
            <a:noFill/>
            <a:miter lim="800000"/>
            <a:headEnd/>
            <a:tailEnd/>
          </a:ln>
        </p:spPr>
        <p:txBody>
          <a:bodyPr/>
          <a:lstStyle/>
          <a:p>
            <a:fld id="{05202898-90A2-4DBB-A040-52CF992A7058}" type="slidenum">
              <a:rPr lang="fr-FR" sz="1100">
                <a:solidFill>
                  <a:srgbClr val="FFFFFF"/>
                </a:solidFill>
                <a:latin typeface="Lucida Sans" pitchFamily="34" charset="0"/>
              </a:rPr>
              <a:pPr/>
              <a:t>8</a:t>
            </a:fld>
            <a:endParaRPr lang="fr-FR" sz="1100">
              <a:solidFill>
                <a:srgbClr val="FFFFFF"/>
              </a:solidFill>
              <a:latin typeface="Lucida Sans" pitchFamily="34" charset="0"/>
            </a:endParaRPr>
          </a:p>
        </p:txBody>
      </p:sp>
      <p:sp>
        <p:nvSpPr>
          <p:cNvPr id="38" name="AutoShape 5"/>
          <p:cNvSpPr>
            <a:spLocks noChangeArrowheads="1"/>
          </p:cNvSpPr>
          <p:nvPr>
            <p:custDataLst>
              <p:tags r:id="rId1"/>
            </p:custDataLst>
          </p:nvPr>
        </p:nvSpPr>
        <p:spPr bwMode="auto">
          <a:xfrm>
            <a:off x="457200" y="1989138"/>
            <a:ext cx="4044950" cy="1884362"/>
          </a:xfrm>
          <a:prstGeom prst="roundRect">
            <a:avLst>
              <a:gd name="adj" fmla="val 4718"/>
            </a:avLst>
          </a:prstGeom>
          <a:solidFill>
            <a:srgbClr val="EAEAEA"/>
          </a:solidFill>
          <a:ln w="9525">
            <a:noFill/>
            <a:round/>
            <a:headEnd/>
            <a:tailEnd/>
          </a:ln>
        </p:spPr>
        <p:txBody>
          <a:bodyPr wrap="none" tIns="90000" rIns="36000" bIns="36000"/>
          <a:lstStyle/>
          <a:p>
            <a:pPr>
              <a:spcBef>
                <a:spcPct val="20000"/>
              </a:spcBef>
              <a:defRPr/>
            </a:pPr>
            <a:r>
              <a:rPr lang="en-GB" sz="1050" dirty="0">
                <a:cs typeface="+mn-cs"/>
              </a:rPr>
              <a:t> </a:t>
            </a:r>
          </a:p>
        </p:txBody>
      </p:sp>
      <p:sp>
        <p:nvSpPr>
          <p:cNvPr id="79876" name="AutoShape 6"/>
          <p:cNvSpPr>
            <a:spLocks noChangeArrowheads="1"/>
          </p:cNvSpPr>
          <p:nvPr>
            <p:custDataLst>
              <p:tags r:id="rId2"/>
            </p:custDataLst>
          </p:nvPr>
        </p:nvSpPr>
        <p:spPr bwMode="auto">
          <a:xfrm>
            <a:off x="457200" y="1482725"/>
            <a:ext cx="4044950" cy="460375"/>
          </a:xfrm>
          <a:prstGeom prst="roundRect">
            <a:avLst>
              <a:gd name="adj" fmla="val 17949"/>
            </a:avLst>
          </a:prstGeom>
          <a:solidFill>
            <a:schemeClr val="accent1"/>
          </a:solidFill>
          <a:ln w="9525">
            <a:noFill/>
            <a:round/>
            <a:headEnd/>
            <a:tailEnd/>
          </a:ln>
        </p:spPr>
        <p:txBody>
          <a:bodyPr wrap="none" anchor="ctr"/>
          <a:lstStyle/>
          <a:p>
            <a:pPr algn="ctr" eaLnBrk="0" hangingPunct="0"/>
            <a:r>
              <a:rPr lang="de-DE" sz="1600" b="1">
                <a:solidFill>
                  <a:schemeClr val="bg1"/>
                </a:solidFill>
                <a:latin typeface="Lucida Sans" pitchFamily="34" charset="0"/>
              </a:rPr>
              <a:t>Intelligent Systems </a:t>
            </a:r>
          </a:p>
        </p:txBody>
      </p:sp>
      <p:sp>
        <p:nvSpPr>
          <p:cNvPr id="79877" name="AutoShape 7"/>
          <p:cNvSpPr>
            <a:spLocks noChangeArrowheads="1"/>
          </p:cNvSpPr>
          <p:nvPr>
            <p:custDataLst>
              <p:tags r:id="rId3"/>
            </p:custDataLst>
          </p:nvPr>
        </p:nvSpPr>
        <p:spPr bwMode="auto">
          <a:xfrm>
            <a:off x="4641850" y="1985963"/>
            <a:ext cx="4044950" cy="1887537"/>
          </a:xfrm>
          <a:prstGeom prst="roundRect">
            <a:avLst>
              <a:gd name="adj" fmla="val 4718"/>
            </a:avLst>
          </a:prstGeom>
          <a:solidFill>
            <a:srgbClr val="EAEAEA"/>
          </a:solidFill>
          <a:ln w="9525">
            <a:noFill/>
            <a:round/>
            <a:headEnd/>
            <a:tailEnd/>
          </a:ln>
        </p:spPr>
        <p:txBody>
          <a:bodyPr lIns="1080000" tIns="90000" rIns="36000" bIns="36000"/>
          <a:lstStyle/>
          <a:p>
            <a:pPr>
              <a:lnSpc>
                <a:spcPct val="90000"/>
              </a:lnSpc>
            </a:pPr>
            <a:endParaRPr lang="it-IT" sz="1400"/>
          </a:p>
        </p:txBody>
      </p:sp>
      <p:sp>
        <p:nvSpPr>
          <p:cNvPr id="43" name="AutoShape 8"/>
          <p:cNvSpPr>
            <a:spLocks noChangeArrowheads="1"/>
          </p:cNvSpPr>
          <p:nvPr>
            <p:custDataLst>
              <p:tags r:id="rId4"/>
            </p:custDataLst>
          </p:nvPr>
        </p:nvSpPr>
        <p:spPr bwMode="auto">
          <a:xfrm>
            <a:off x="4625975" y="1479550"/>
            <a:ext cx="4044950" cy="460375"/>
          </a:xfrm>
          <a:prstGeom prst="roundRect">
            <a:avLst>
              <a:gd name="adj" fmla="val 17949"/>
            </a:avLst>
          </a:prstGeom>
          <a:solidFill>
            <a:schemeClr val="accent1"/>
          </a:solidFill>
          <a:ln w="9525">
            <a:noFill/>
            <a:round/>
            <a:headEnd/>
            <a:tailEnd/>
          </a:ln>
        </p:spPr>
        <p:txBody>
          <a:bodyPr wrap="none" anchor="ctr"/>
          <a:lstStyle/>
          <a:p>
            <a:pPr algn="ctr" eaLnBrk="0" hangingPunct="0">
              <a:defRPr/>
            </a:pPr>
            <a:r>
              <a:rPr lang="de-DE" sz="1600" b="1" dirty="0" err="1">
                <a:solidFill>
                  <a:schemeClr val="bg1"/>
                </a:solidFill>
                <a:latin typeface="Lucida Sans" panose="020B0602030504020204" pitchFamily="34" charset="0"/>
                <a:cs typeface="+mn-cs"/>
              </a:rPr>
              <a:t>Lifecycle</a:t>
            </a:r>
            <a:r>
              <a:rPr lang="de-DE" sz="1600" b="1" dirty="0">
                <a:solidFill>
                  <a:schemeClr val="bg1"/>
                </a:solidFill>
                <a:latin typeface="Lucida Sans" panose="020B0602030504020204" pitchFamily="34" charset="0"/>
                <a:cs typeface="+mn-cs"/>
              </a:rPr>
              <a:t> Experience </a:t>
            </a:r>
          </a:p>
        </p:txBody>
      </p:sp>
      <p:sp>
        <p:nvSpPr>
          <p:cNvPr id="44" name="AutoShape 9"/>
          <p:cNvSpPr>
            <a:spLocks noChangeArrowheads="1"/>
          </p:cNvSpPr>
          <p:nvPr>
            <p:custDataLst>
              <p:tags r:id="rId5"/>
            </p:custDataLst>
          </p:nvPr>
        </p:nvSpPr>
        <p:spPr bwMode="auto">
          <a:xfrm>
            <a:off x="379413" y="4424363"/>
            <a:ext cx="4044950" cy="1884362"/>
          </a:xfrm>
          <a:prstGeom prst="roundRect">
            <a:avLst>
              <a:gd name="adj" fmla="val 5125"/>
            </a:avLst>
          </a:prstGeom>
          <a:solidFill>
            <a:srgbClr val="EAEAEA"/>
          </a:solidFill>
          <a:ln w="9525">
            <a:noFill/>
            <a:round/>
            <a:headEnd/>
            <a:tailEnd/>
          </a:ln>
        </p:spPr>
        <p:txBody>
          <a:bodyPr tIns="90000" rIns="36000" bIns="36000"/>
          <a:lstStyle/>
          <a:p>
            <a:pPr eaLnBrk="0" hangingPunct="0">
              <a:spcBef>
                <a:spcPts val="100"/>
              </a:spcBef>
              <a:defRPr/>
            </a:pPr>
            <a:r>
              <a:rPr lang="it-IT" sz="1100" dirty="0">
                <a:solidFill>
                  <a:srgbClr val="595959"/>
                </a:solidFill>
                <a:latin typeface="Lucida Sans" pitchFamily="34" charset="0"/>
                <a:cs typeface="+mn-cs"/>
              </a:rPr>
              <a:t>La nostra </a:t>
            </a:r>
            <a:r>
              <a:rPr lang="it-IT" sz="1100" dirty="0">
                <a:solidFill>
                  <a:srgbClr val="595959"/>
                </a:solidFill>
                <a:latin typeface="Lucida Sans" pitchFamily="34" charset="0"/>
                <a:cs typeface="+mn-cs"/>
              </a:rPr>
              <a:t>offerta </a:t>
            </a:r>
            <a:r>
              <a:rPr lang="it-IT" sz="1100" dirty="0">
                <a:solidFill>
                  <a:srgbClr val="595959"/>
                </a:solidFill>
                <a:latin typeface="Lucida Sans" pitchFamily="34" charset="0"/>
                <a:cs typeface="+mn-cs"/>
              </a:rPr>
              <a:t>in ambito </a:t>
            </a:r>
            <a:r>
              <a:rPr lang="it-IT" sz="1100" b="1" dirty="0" err="1">
                <a:solidFill>
                  <a:srgbClr val="595959"/>
                </a:solidFill>
                <a:latin typeface="Lucida Sans" pitchFamily="34" charset="0"/>
                <a:cs typeface="+mn-cs"/>
              </a:rPr>
              <a:t>mechanical</a:t>
            </a:r>
            <a:r>
              <a:rPr lang="it-IT" sz="1100" b="1" dirty="0">
                <a:solidFill>
                  <a:srgbClr val="595959"/>
                </a:solidFill>
                <a:latin typeface="Lucida Sans" pitchFamily="34" charset="0"/>
                <a:cs typeface="+mn-cs"/>
              </a:rPr>
              <a:t> </a:t>
            </a:r>
            <a:r>
              <a:rPr lang="it-IT" sz="1100" b="1" dirty="0" err="1">
                <a:solidFill>
                  <a:srgbClr val="595959"/>
                </a:solidFill>
                <a:latin typeface="Lucida Sans" pitchFamily="34" charset="0"/>
                <a:cs typeface="+mn-cs"/>
              </a:rPr>
              <a:t>product</a:t>
            </a:r>
            <a:r>
              <a:rPr lang="it-IT" sz="1100" b="1" dirty="0">
                <a:solidFill>
                  <a:srgbClr val="595959"/>
                </a:solidFill>
                <a:latin typeface="Lucida Sans" pitchFamily="34" charset="0"/>
                <a:cs typeface="+mn-cs"/>
              </a:rPr>
              <a:t> design  </a:t>
            </a:r>
            <a:r>
              <a:rPr lang="it-IT" sz="1100" dirty="0">
                <a:solidFill>
                  <a:srgbClr val="595959"/>
                </a:solidFill>
                <a:latin typeface="Lucida Sans" pitchFamily="34" charset="0"/>
                <a:cs typeface="+mn-cs"/>
              </a:rPr>
              <a:t>è concepita per rispondere ai più sfidanti bisogni in differenti ambiti e applicazioni </a:t>
            </a:r>
            <a:r>
              <a:rPr lang="it-IT" sz="1100" dirty="0">
                <a:solidFill>
                  <a:srgbClr val="595959"/>
                </a:solidFill>
                <a:latin typeface="Lucida Sans" pitchFamily="34" charset="0"/>
                <a:cs typeface="+mn-cs"/>
              </a:rPr>
              <a:t>industriali: </a:t>
            </a:r>
            <a:endParaRPr lang="it-IT" sz="1100" dirty="0">
              <a:solidFill>
                <a:srgbClr val="595959"/>
              </a:solidFill>
              <a:latin typeface="Lucida Sans" pitchFamily="34" charset="0"/>
              <a:cs typeface="+mn-cs"/>
            </a:endParaRPr>
          </a:p>
          <a:p>
            <a:pPr marL="171450" indent="-171450" eaLnBrk="0" hangingPunct="0">
              <a:spcBef>
                <a:spcPts val="100"/>
              </a:spcBef>
              <a:buFont typeface="Arial" pitchFamily="34" charset="0"/>
              <a:buChar char="•"/>
              <a:defRPr/>
            </a:pPr>
            <a:r>
              <a:rPr lang="it-IT" sz="1100" b="1" dirty="0">
                <a:solidFill>
                  <a:srgbClr val="595959"/>
                </a:solidFill>
                <a:latin typeface="Lucida Sans" pitchFamily="34" charset="0"/>
                <a:cs typeface="+mn-cs"/>
              </a:rPr>
              <a:t>Product </a:t>
            </a:r>
            <a:r>
              <a:rPr lang="it-IT" sz="1100" b="1" dirty="0" err="1">
                <a:solidFill>
                  <a:srgbClr val="595959"/>
                </a:solidFill>
                <a:latin typeface="Lucida Sans" pitchFamily="34" charset="0"/>
                <a:cs typeface="+mn-cs"/>
              </a:rPr>
              <a:t>Engineering</a:t>
            </a:r>
            <a:r>
              <a:rPr lang="it-IT" sz="1100" b="1" dirty="0">
                <a:solidFill>
                  <a:srgbClr val="595959"/>
                </a:solidFill>
                <a:latin typeface="Lucida Sans" pitchFamily="34" charset="0"/>
                <a:cs typeface="+mn-cs"/>
              </a:rPr>
              <a:t> Global Support </a:t>
            </a:r>
            <a:r>
              <a:rPr lang="it-IT" sz="1100" dirty="0">
                <a:solidFill>
                  <a:srgbClr val="595959"/>
                </a:solidFill>
                <a:latin typeface="Lucida Sans" pitchFamily="34" charset="0"/>
                <a:cs typeface="+mn-cs"/>
              </a:rPr>
              <a:t>per la gestione dei processi di </a:t>
            </a:r>
            <a:r>
              <a:rPr lang="it-IT" sz="1100" dirty="0">
                <a:solidFill>
                  <a:srgbClr val="595959"/>
                </a:solidFill>
                <a:latin typeface="Lucida Sans" pitchFamily="34" charset="0"/>
                <a:cs typeface="+mn-cs"/>
              </a:rPr>
              <a:t>progettazione</a:t>
            </a:r>
            <a:endParaRPr lang="it-IT" sz="1100" dirty="0">
              <a:solidFill>
                <a:srgbClr val="595959"/>
              </a:solidFill>
              <a:latin typeface="Lucida Sans" pitchFamily="34" charset="0"/>
              <a:cs typeface="+mn-cs"/>
            </a:endParaRPr>
          </a:p>
          <a:p>
            <a:pPr marL="171450" indent="-171450" eaLnBrk="0" hangingPunct="0">
              <a:spcBef>
                <a:spcPts val="100"/>
              </a:spcBef>
              <a:buFont typeface="Arial" pitchFamily="34" charset="0"/>
              <a:buChar char="•"/>
              <a:defRPr/>
            </a:pPr>
            <a:r>
              <a:rPr lang="it-IT" sz="1100" dirty="0">
                <a:solidFill>
                  <a:srgbClr val="595959"/>
                </a:solidFill>
                <a:latin typeface="Lucida Sans" pitchFamily="34" charset="0"/>
                <a:cs typeface="+mn-cs"/>
              </a:rPr>
              <a:t>Servizi di </a:t>
            </a:r>
            <a:r>
              <a:rPr lang="it-IT" sz="1100" b="1" dirty="0">
                <a:solidFill>
                  <a:srgbClr val="595959"/>
                </a:solidFill>
                <a:latin typeface="Lucida Sans" pitchFamily="34" charset="0"/>
                <a:cs typeface="+mn-cs"/>
              </a:rPr>
              <a:t>Virtual Design, </a:t>
            </a:r>
            <a:r>
              <a:rPr lang="it-IT" sz="1100" b="1" dirty="0" err="1">
                <a:solidFill>
                  <a:srgbClr val="595959"/>
                </a:solidFill>
                <a:latin typeface="Lucida Sans" pitchFamily="34" charset="0"/>
                <a:cs typeface="+mn-cs"/>
              </a:rPr>
              <a:t>Validation</a:t>
            </a:r>
            <a:r>
              <a:rPr lang="it-IT" sz="1100" b="1" dirty="0">
                <a:solidFill>
                  <a:srgbClr val="595959"/>
                </a:solidFill>
                <a:latin typeface="Lucida Sans" pitchFamily="34" charset="0"/>
                <a:cs typeface="+mn-cs"/>
              </a:rPr>
              <a:t> &amp; </a:t>
            </a:r>
            <a:r>
              <a:rPr lang="it-IT" sz="1100" b="1" dirty="0" err="1">
                <a:solidFill>
                  <a:srgbClr val="595959"/>
                </a:solidFill>
                <a:latin typeface="Lucida Sans" pitchFamily="34" charset="0"/>
                <a:cs typeface="+mn-cs"/>
              </a:rPr>
              <a:t>Simulation</a:t>
            </a:r>
            <a:r>
              <a:rPr lang="it-IT" sz="1100" b="1" dirty="0">
                <a:solidFill>
                  <a:srgbClr val="595959"/>
                </a:solidFill>
                <a:latin typeface="Lucida Sans" pitchFamily="34" charset="0"/>
                <a:cs typeface="+mn-cs"/>
              </a:rPr>
              <a:t> </a:t>
            </a:r>
            <a:r>
              <a:rPr lang="it-IT" sz="1100" dirty="0">
                <a:solidFill>
                  <a:srgbClr val="595959"/>
                </a:solidFill>
                <a:latin typeface="Lucida Sans" pitchFamily="34" charset="0"/>
                <a:cs typeface="+mn-cs"/>
              </a:rPr>
              <a:t>ad elevata flessibilità </a:t>
            </a:r>
          </a:p>
          <a:p>
            <a:pPr marL="171450" indent="-171450" eaLnBrk="0" hangingPunct="0">
              <a:spcBef>
                <a:spcPts val="100"/>
              </a:spcBef>
              <a:buFont typeface="Arial" pitchFamily="34" charset="0"/>
              <a:buChar char="•"/>
              <a:defRPr/>
            </a:pPr>
            <a:r>
              <a:rPr lang="it-IT" sz="1100" dirty="0">
                <a:solidFill>
                  <a:srgbClr val="595959"/>
                </a:solidFill>
                <a:latin typeface="Lucida Sans" pitchFamily="34" charset="0"/>
                <a:cs typeface="+mn-cs"/>
              </a:rPr>
              <a:t>Soluzioni e </a:t>
            </a:r>
            <a:r>
              <a:rPr lang="it-IT" sz="1100" dirty="0" err="1">
                <a:solidFill>
                  <a:srgbClr val="595959"/>
                </a:solidFill>
                <a:latin typeface="Lucida Sans" pitchFamily="34" charset="0"/>
                <a:cs typeface="+mn-cs"/>
              </a:rPr>
              <a:t>know</a:t>
            </a:r>
            <a:r>
              <a:rPr lang="it-IT" sz="1100" dirty="0">
                <a:solidFill>
                  <a:srgbClr val="595959"/>
                </a:solidFill>
                <a:latin typeface="Lucida Sans" pitchFamily="34" charset="0"/>
                <a:cs typeface="+mn-cs"/>
              </a:rPr>
              <a:t> </a:t>
            </a:r>
            <a:r>
              <a:rPr lang="it-IT" sz="1100" dirty="0" err="1">
                <a:solidFill>
                  <a:srgbClr val="595959"/>
                </a:solidFill>
                <a:latin typeface="Lucida Sans" pitchFamily="34" charset="0"/>
                <a:cs typeface="+mn-cs"/>
              </a:rPr>
              <a:t>how</a:t>
            </a:r>
            <a:r>
              <a:rPr lang="it-IT" sz="1100" dirty="0">
                <a:solidFill>
                  <a:srgbClr val="595959"/>
                </a:solidFill>
                <a:latin typeface="Lucida Sans" pitchFamily="34" charset="0"/>
                <a:cs typeface="+mn-cs"/>
              </a:rPr>
              <a:t> specialistico su materiali </a:t>
            </a:r>
            <a:r>
              <a:rPr lang="it-IT" sz="1100" b="1" dirty="0">
                <a:solidFill>
                  <a:srgbClr val="595959"/>
                </a:solidFill>
                <a:latin typeface="Lucida Sans" pitchFamily="34" charset="0"/>
                <a:cs typeface="+mn-cs"/>
              </a:rPr>
              <a:t>compositi </a:t>
            </a:r>
            <a:r>
              <a:rPr lang="it-IT" sz="1100" dirty="0">
                <a:solidFill>
                  <a:srgbClr val="595959"/>
                </a:solidFill>
                <a:latin typeface="Lucida Sans" pitchFamily="34" charset="0"/>
                <a:cs typeface="+mn-cs"/>
              </a:rPr>
              <a:t>e avanzati, </a:t>
            </a:r>
            <a:r>
              <a:rPr lang="it-IT" sz="1100" b="1" dirty="0">
                <a:solidFill>
                  <a:srgbClr val="595959"/>
                </a:solidFill>
                <a:latin typeface="Lucida Sans" pitchFamily="34" charset="0"/>
                <a:cs typeface="+mn-cs"/>
              </a:rPr>
              <a:t>eco-design</a:t>
            </a:r>
            <a:r>
              <a:rPr lang="it-IT" sz="1100" dirty="0">
                <a:solidFill>
                  <a:srgbClr val="595959"/>
                </a:solidFill>
                <a:latin typeface="Lucida Sans" pitchFamily="34" charset="0"/>
                <a:cs typeface="+mn-cs"/>
              </a:rPr>
              <a:t> e  progettazione meccanica di  componenti </a:t>
            </a:r>
            <a:r>
              <a:rPr lang="it-IT" sz="1100" b="1" dirty="0">
                <a:solidFill>
                  <a:srgbClr val="595959"/>
                </a:solidFill>
                <a:latin typeface="Lucida Sans" pitchFamily="34" charset="0"/>
                <a:cs typeface="+mn-cs"/>
              </a:rPr>
              <a:t>elettronici </a:t>
            </a:r>
            <a:r>
              <a:rPr lang="it-IT" sz="1100" dirty="0">
                <a:solidFill>
                  <a:srgbClr val="595959"/>
                </a:solidFill>
                <a:latin typeface="Lucida Sans" pitchFamily="34" charset="0"/>
                <a:cs typeface="+mn-cs"/>
              </a:rPr>
              <a:t>e </a:t>
            </a:r>
            <a:r>
              <a:rPr lang="it-IT" sz="1100" b="1" dirty="0">
                <a:solidFill>
                  <a:srgbClr val="595959"/>
                </a:solidFill>
                <a:latin typeface="Lucida Sans" pitchFamily="34" charset="0"/>
                <a:cs typeface="+mn-cs"/>
              </a:rPr>
              <a:t>ottici</a:t>
            </a:r>
          </a:p>
        </p:txBody>
      </p:sp>
      <p:sp>
        <p:nvSpPr>
          <p:cNvPr id="45" name="AutoShape 10"/>
          <p:cNvSpPr>
            <a:spLocks noChangeArrowheads="1"/>
          </p:cNvSpPr>
          <p:nvPr>
            <p:custDataLst>
              <p:tags r:id="rId6"/>
            </p:custDataLst>
          </p:nvPr>
        </p:nvSpPr>
        <p:spPr bwMode="auto">
          <a:xfrm>
            <a:off x="457200" y="3917950"/>
            <a:ext cx="3609975" cy="460375"/>
          </a:xfrm>
          <a:prstGeom prst="roundRect">
            <a:avLst>
              <a:gd name="adj" fmla="val 17949"/>
            </a:avLst>
          </a:prstGeom>
          <a:solidFill>
            <a:schemeClr val="accent1"/>
          </a:solidFill>
          <a:ln w="9525">
            <a:noFill/>
            <a:round/>
            <a:headEnd/>
            <a:tailEnd/>
          </a:ln>
        </p:spPr>
        <p:txBody>
          <a:bodyPr wrap="none" anchor="ctr"/>
          <a:lstStyle/>
          <a:p>
            <a:pPr algn="ctr" eaLnBrk="0" hangingPunct="0">
              <a:defRPr/>
            </a:pPr>
            <a:r>
              <a:rPr lang="de-DE" sz="1600" b="1" dirty="0">
                <a:solidFill>
                  <a:schemeClr val="bg1"/>
                </a:solidFill>
                <a:latin typeface="Lucida Sans" panose="020B0602030504020204" pitchFamily="34" charset="0"/>
                <a:cs typeface="+mn-cs"/>
              </a:rPr>
              <a:t>        </a:t>
            </a:r>
            <a:r>
              <a:rPr lang="de-DE" sz="1600" b="1" dirty="0" err="1">
                <a:solidFill>
                  <a:schemeClr val="bg1"/>
                </a:solidFill>
                <a:latin typeface="Lucida Sans" panose="020B0602030504020204" pitchFamily="34" charset="0"/>
                <a:cs typeface="+mn-cs"/>
              </a:rPr>
              <a:t>Mechanical</a:t>
            </a:r>
            <a:r>
              <a:rPr lang="de-DE" sz="1600" b="1" dirty="0">
                <a:solidFill>
                  <a:schemeClr val="bg1"/>
                </a:solidFill>
                <a:latin typeface="Lucida Sans" panose="020B0602030504020204" pitchFamily="34" charset="0"/>
                <a:cs typeface="+mn-cs"/>
              </a:rPr>
              <a:t> Engineering </a:t>
            </a:r>
          </a:p>
        </p:txBody>
      </p:sp>
      <p:sp>
        <p:nvSpPr>
          <p:cNvPr id="46" name="AutoShape 11"/>
          <p:cNvSpPr>
            <a:spLocks noChangeArrowheads="1"/>
          </p:cNvSpPr>
          <p:nvPr>
            <p:custDataLst>
              <p:tags r:id="rId7"/>
            </p:custDataLst>
          </p:nvPr>
        </p:nvSpPr>
        <p:spPr bwMode="auto">
          <a:xfrm>
            <a:off x="4641850" y="4421188"/>
            <a:ext cx="4044950" cy="1887537"/>
          </a:xfrm>
          <a:prstGeom prst="roundRect">
            <a:avLst>
              <a:gd name="adj" fmla="val 4667"/>
            </a:avLst>
          </a:prstGeom>
          <a:solidFill>
            <a:srgbClr val="EAEAEA"/>
          </a:solidFill>
          <a:ln w="9525">
            <a:noFill/>
            <a:round/>
            <a:headEnd/>
            <a:tailEnd/>
          </a:ln>
        </p:spPr>
        <p:txBody>
          <a:bodyPr wrap="none" lIns="1080000" tIns="90000" rIns="36000" bIns="36000"/>
          <a:lstStyle/>
          <a:p>
            <a:pPr>
              <a:spcBef>
                <a:spcPct val="20000"/>
              </a:spcBef>
              <a:defRPr/>
            </a:pPr>
            <a:endParaRPr lang="en-GB" sz="1200" dirty="0">
              <a:solidFill>
                <a:schemeClr val="bg2">
                  <a:lumMod val="50000"/>
                </a:schemeClr>
              </a:solidFill>
              <a:latin typeface="+mn-lt"/>
              <a:cs typeface="+mn-cs"/>
            </a:endParaRPr>
          </a:p>
        </p:txBody>
      </p:sp>
      <p:sp>
        <p:nvSpPr>
          <p:cNvPr id="47" name="AutoShape 12"/>
          <p:cNvSpPr>
            <a:spLocks noChangeArrowheads="1"/>
          </p:cNvSpPr>
          <p:nvPr>
            <p:custDataLst>
              <p:tags r:id="rId8"/>
            </p:custDataLst>
          </p:nvPr>
        </p:nvSpPr>
        <p:spPr bwMode="auto">
          <a:xfrm>
            <a:off x="4641850" y="3917950"/>
            <a:ext cx="4044950" cy="460375"/>
          </a:xfrm>
          <a:prstGeom prst="roundRect">
            <a:avLst>
              <a:gd name="adj" fmla="val 17949"/>
            </a:avLst>
          </a:prstGeom>
          <a:solidFill>
            <a:schemeClr val="accent1"/>
          </a:solidFill>
          <a:ln w="9525">
            <a:noFill/>
            <a:round/>
            <a:headEnd/>
            <a:tailEnd/>
          </a:ln>
        </p:spPr>
        <p:txBody>
          <a:bodyPr wrap="none" anchor="ctr"/>
          <a:lstStyle/>
          <a:p>
            <a:pPr algn="ctr" eaLnBrk="0" hangingPunct="0">
              <a:defRPr/>
            </a:pPr>
            <a:r>
              <a:rPr lang="de-DE" sz="1600" b="1" dirty="0">
                <a:solidFill>
                  <a:schemeClr val="bg1"/>
                </a:solidFill>
                <a:latin typeface="Lucida Sans" panose="020B0602030504020204" pitchFamily="34" charset="0"/>
                <a:cs typeface="+mn-cs"/>
              </a:rPr>
              <a:t>  Information </a:t>
            </a:r>
            <a:r>
              <a:rPr lang="de-DE" sz="1600" b="1" dirty="0">
                <a:solidFill>
                  <a:schemeClr val="bg1"/>
                </a:solidFill>
                <a:latin typeface="Lucida Sans" panose="020B0602030504020204" pitchFamily="34" charset="0"/>
                <a:cs typeface="+mn-cs"/>
              </a:rPr>
              <a:t>Systems </a:t>
            </a:r>
            <a:endParaRPr lang="de-DE" sz="1600" b="1" dirty="0">
              <a:solidFill>
                <a:schemeClr val="bg1"/>
              </a:solidFill>
              <a:latin typeface="Lucida Sans" panose="020B0602030504020204" pitchFamily="34" charset="0"/>
              <a:cs typeface="+mn-cs"/>
            </a:endParaRPr>
          </a:p>
        </p:txBody>
      </p:sp>
      <p:sp>
        <p:nvSpPr>
          <p:cNvPr id="48" name="Oval 13"/>
          <p:cNvSpPr>
            <a:spLocks noChangeArrowheads="1"/>
          </p:cNvSpPr>
          <p:nvPr/>
        </p:nvSpPr>
        <p:spPr bwMode="auto">
          <a:xfrm>
            <a:off x="3924300" y="3375025"/>
            <a:ext cx="1223963" cy="1190625"/>
          </a:xfrm>
          <a:prstGeom prst="ellipse">
            <a:avLst/>
          </a:prstGeom>
          <a:solidFill>
            <a:schemeClr val="tx2"/>
          </a:solidFill>
          <a:ln w="127000">
            <a:solidFill>
              <a:schemeClr val="bg1"/>
            </a:solidFill>
            <a:round/>
            <a:headEnd/>
            <a:tailEnd/>
          </a:ln>
        </p:spPr>
        <p:txBody>
          <a:bodyPr wrap="none" anchor="ctr"/>
          <a:lstStyle/>
          <a:p>
            <a:pPr algn="ctr">
              <a:defRPr/>
            </a:pPr>
            <a:r>
              <a:rPr lang="de-DE" sz="1400" b="1" dirty="0">
                <a:solidFill>
                  <a:schemeClr val="bg1"/>
                </a:solidFill>
                <a:latin typeface="+mn-lt"/>
                <a:cs typeface="+mn-cs"/>
              </a:rPr>
              <a:t>Altran Italia </a:t>
            </a:r>
          </a:p>
          <a:p>
            <a:pPr algn="ctr">
              <a:defRPr/>
            </a:pPr>
            <a:r>
              <a:rPr lang="de-DE" sz="1400" b="1" dirty="0">
                <a:solidFill>
                  <a:schemeClr val="bg1"/>
                </a:solidFill>
                <a:cs typeface="+mn-cs"/>
              </a:rPr>
              <a:t>Top </a:t>
            </a:r>
            <a:r>
              <a:rPr lang="de-DE" sz="1400" b="1" dirty="0" err="1">
                <a:solidFill>
                  <a:schemeClr val="bg1"/>
                </a:solidFill>
                <a:cs typeface="+mn-cs"/>
              </a:rPr>
              <a:t>Offers</a:t>
            </a:r>
            <a:r>
              <a:rPr lang="de-DE" sz="1400" b="1" dirty="0">
                <a:solidFill>
                  <a:schemeClr val="bg1"/>
                </a:solidFill>
                <a:cs typeface="+mn-cs"/>
              </a:rPr>
              <a:t> </a:t>
            </a:r>
            <a:endParaRPr lang="de-DE" sz="1400" b="1" dirty="0">
              <a:solidFill>
                <a:schemeClr val="bg1"/>
              </a:solidFill>
              <a:latin typeface="+mn-lt"/>
              <a:cs typeface="+mn-cs"/>
            </a:endParaRPr>
          </a:p>
        </p:txBody>
      </p:sp>
      <p:sp>
        <p:nvSpPr>
          <p:cNvPr id="79884" name="CasellaDiTesto 25"/>
          <p:cNvSpPr txBox="1">
            <a:spLocks noChangeArrowheads="1"/>
          </p:cNvSpPr>
          <p:nvPr/>
        </p:nvSpPr>
        <p:spPr bwMode="auto">
          <a:xfrm>
            <a:off x="4643438" y="3078163"/>
            <a:ext cx="4105275" cy="866775"/>
          </a:xfrm>
          <a:prstGeom prst="rect">
            <a:avLst/>
          </a:prstGeom>
          <a:noFill/>
          <a:ln w="9525">
            <a:noFill/>
            <a:miter lim="800000"/>
            <a:headEnd/>
            <a:tailEnd/>
          </a:ln>
        </p:spPr>
        <p:txBody>
          <a:bodyPr>
            <a:spAutoFit/>
          </a:bodyPr>
          <a:lstStyle/>
          <a:p>
            <a:pPr marL="171450" indent="-171450" defTabSz="361950">
              <a:lnSpc>
                <a:spcPct val="90000"/>
              </a:lnSpc>
              <a:spcBef>
                <a:spcPts val="100"/>
              </a:spcBef>
              <a:buFont typeface="Arial" charset="0"/>
              <a:buChar char="•"/>
            </a:pPr>
            <a:r>
              <a:rPr lang="it-IT" sz="1100" b="1">
                <a:solidFill>
                  <a:srgbClr val="595959"/>
                </a:solidFill>
                <a:latin typeface="Lucida Sans" pitchFamily="34" charset="0"/>
              </a:rPr>
              <a:t>Sustainable Development</a:t>
            </a:r>
            <a:r>
              <a:rPr lang="it-IT" sz="1100">
                <a:solidFill>
                  <a:srgbClr val="595959"/>
                </a:solidFill>
                <a:latin typeface="Lucida Sans" pitchFamily="34" charset="0"/>
              </a:rPr>
              <a:t>: offerta specializzata nel fornire soluzioni di </a:t>
            </a:r>
            <a:r>
              <a:rPr lang="it-IT" sz="1100" b="1">
                <a:solidFill>
                  <a:srgbClr val="595959"/>
                </a:solidFill>
                <a:latin typeface="Lucida Sans" pitchFamily="34" charset="0"/>
              </a:rPr>
              <a:t>HSE performance</a:t>
            </a:r>
            <a:r>
              <a:rPr lang="it-IT" sz="1100">
                <a:solidFill>
                  <a:srgbClr val="595959"/>
                </a:solidFill>
                <a:latin typeface="Lucida Sans" pitchFamily="34" charset="0"/>
              </a:rPr>
              <a:t> management, 	conformità a normative e sviluppo di sistemi di 	   	  qualità, </a:t>
            </a:r>
            <a:r>
              <a:rPr lang="it-IT" sz="1100" b="1">
                <a:solidFill>
                  <a:srgbClr val="595959"/>
                </a:solidFill>
                <a:latin typeface="Lucida Sans" pitchFamily="34" charset="0"/>
              </a:rPr>
              <a:t>politiche integrate </a:t>
            </a:r>
            <a:r>
              <a:rPr lang="it-IT" sz="1100">
                <a:solidFill>
                  <a:srgbClr val="595959"/>
                </a:solidFill>
                <a:latin typeface="Lucida Sans" pitchFamily="34" charset="0"/>
              </a:rPr>
              <a:t>di </a:t>
            </a:r>
            <a:r>
              <a:rPr lang="it-IT" sz="1100" b="1">
                <a:solidFill>
                  <a:srgbClr val="595959"/>
                </a:solidFill>
                <a:latin typeface="Lucida Sans" pitchFamily="34" charset="0"/>
              </a:rPr>
              <a:t>prodotto</a:t>
            </a:r>
            <a:r>
              <a:rPr lang="it-IT" sz="1100">
                <a:solidFill>
                  <a:srgbClr val="595959"/>
                </a:solidFill>
                <a:latin typeface="Lucida Sans" pitchFamily="34" charset="0"/>
              </a:rPr>
              <a:t> ed 		    </a:t>
            </a:r>
            <a:r>
              <a:rPr lang="it-IT" sz="1100" b="1">
                <a:solidFill>
                  <a:srgbClr val="595959"/>
                </a:solidFill>
                <a:latin typeface="Lucida Sans" pitchFamily="34" charset="0"/>
              </a:rPr>
              <a:t>efficienza energetica</a:t>
            </a:r>
          </a:p>
        </p:txBody>
      </p:sp>
      <p:sp>
        <p:nvSpPr>
          <p:cNvPr id="79885" name="CasellaDiTesto 26"/>
          <p:cNvSpPr txBox="1">
            <a:spLocks noChangeArrowheads="1"/>
          </p:cNvSpPr>
          <p:nvPr/>
        </p:nvSpPr>
        <p:spPr bwMode="auto">
          <a:xfrm>
            <a:off x="4643438" y="1990725"/>
            <a:ext cx="4105275" cy="396875"/>
          </a:xfrm>
          <a:prstGeom prst="rect">
            <a:avLst/>
          </a:prstGeom>
          <a:noFill/>
          <a:ln w="9525">
            <a:noFill/>
            <a:miter lim="800000"/>
            <a:headEnd/>
            <a:tailEnd/>
          </a:ln>
        </p:spPr>
        <p:txBody>
          <a:bodyPr>
            <a:spAutoFit/>
          </a:bodyPr>
          <a:lstStyle/>
          <a:p>
            <a:pPr>
              <a:lnSpc>
                <a:spcPct val="90000"/>
              </a:lnSpc>
            </a:pPr>
            <a:endParaRPr lang="en-US" sz="1100" b="1">
              <a:solidFill>
                <a:srgbClr val="595959"/>
              </a:solidFill>
              <a:latin typeface="Lucida Sans" pitchFamily="34" charset="0"/>
            </a:endParaRPr>
          </a:p>
          <a:p>
            <a:pPr>
              <a:lnSpc>
                <a:spcPct val="90000"/>
              </a:lnSpc>
            </a:pPr>
            <a:endParaRPr lang="en-US" sz="1100" b="1">
              <a:solidFill>
                <a:srgbClr val="595959"/>
              </a:solidFill>
              <a:latin typeface="Lucida Sans" pitchFamily="34" charset="0"/>
            </a:endParaRPr>
          </a:p>
        </p:txBody>
      </p:sp>
      <p:sp>
        <p:nvSpPr>
          <p:cNvPr id="51" name="CasellaDiTesto 50"/>
          <p:cNvSpPr txBox="1"/>
          <p:nvPr/>
        </p:nvSpPr>
        <p:spPr>
          <a:xfrm>
            <a:off x="455613" y="1990725"/>
            <a:ext cx="4170362" cy="2055813"/>
          </a:xfrm>
          <a:prstGeom prst="rect">
            <a:avLst/>
          </a:prstGeom>
          <a:noFill/>
        </p:spPr>
        <p:txBody>
          <a:bodyPr>
            <a:spAutoFit/>
          </a:bodyPr>
          <a:lstStyle/>
          <a:p>
            <a:pPr eaLnBrk="0" hangingPunct="0">
              <a:spcBef>
                <a:spcPts val="100"/>
              </a:spcBef>
              <a:defRPr/>
            </a:pPr>
            <a:r>
              <a:rPr lang="it-IT" sz="1100" dirty="0">
                <a:solidFill>
                  <a:srgbClr val="595959"/>
                </a:solidFill>
                <a:latin typeface="Lucida Sans" pitchFamily="34" charset="0"/>
                <a:cs typeface="+mn-cs"/>
              </a:rPr>
              <a:t>La nostra offerta in ambito </a:t>
            </a:r>
            <a:r>
              <a:rPr lang="it-IT" sz="1100" b="1" dirty="0" err="1">
                <a:solidFill>
                  <a:srgbClr val="595959"/>
                </a:solidFill>
                <a:latin typeface="Lucida Sans" pitchFamily="34" charset="0"/>
                <a:cs typeface="+mn-cs"/>
              </a:rPr>
              <a:t>Intelligent</a:t>
            </a:r>
            <a:r>
              <a:rPr lang="it-IT" sz="1100" b="1" dirty="0">
                <a:solidFill>
                  <a:srgbClr val="595959"/>
                </a:solidFill>
                <a:latin typeface="Lucida Sans" pitchFamily="34" charset="0"/>
                <a:cs typeface="+mn-cs"/>
              </a:rPr>
              <a:t> </a:t>
            </a:r>
            <a:r>
              <a:rPr lang="it-IT" sz="1100" b="1" dirty="0">
                <a:solidFill>
                  <a:srgbClr val="595959"/>
                </a:solidFill>
                <a:latin typeface="Lucida Sans" pitchFamily="34" charset="0"/>
                <a:cs typeface="+mn-cs"/>
              </a:rPr>
              <a:t>Systems </a:t>
            </a:r>
            <a:r>
              <a:rPr lang="it-IT" sz="1100" dirty="0">
                <a:solidFill>
                  <a:srgbClr val="595959"/>
                </a:solidFill>
                <a:latin typeface="Lucida Sans" pitchFamily="34" charset="0"/>
                <a:cs typeface="+mn-cs"/>
              </a:rPr>
              <a:t> </a:t>
            </a:r>
            <a:r>
              <a:rPr lang="it-IT" sz="1100" dirty="0">
                <a:solidFill>
                  <a:srgbClr val="595959"/>
                </a:solidFill>
                <a:latin typeface="Lucida Sans" pitchFamily="34" charset="0"/>
                <a:cs typeface="+mn-cs"/>
              </a:rPr>
              <a:t>è </a:t>
            </a:r>
            <a:r>
              <a:rPr lang="it-IT" sz="1100" b="1" dirty="0">
                <a:solidFill>
                  <a:srgbClr val="595959"/>
                </a:solidFill>
                <a:latin typeface="Lucida Sans" pitchFamily="34" charset="0"/>
                <a:cs typeface="+mn-cs"/>
              </a:rPr>
              <a:t>articolata </a:t>
            </a:r>
            <a:r>
              <a:rPr lang="it-IT" sz="1100" dirty="0">
                <a:solidFill>
                  <a:srgbClr val="595959"/>
                </a:solidFill>
                <a:latin typeface="Lucida Sans" pitchFamily="34" charset="0"/>
                <a:cs typeface="+mn-cs"/>
              </a:rPr>
              <a:t>in</a:t>
            </a:r>
            <a:r>
              <a:rPr lang="it-IT" sz="1100" b="1" dirty="0">
                <a:solidFill>
                  <a:srgbClr val="595959"/>
                </a:solidFill>
                <a:latin typeface="Lucida Sans" pitchFamily="34" charset="0"/>
                <a:cs typeface="+mn-cs"/>
              </a:rPr>
              <a:t> </a:t>
            </a:r>
            <a:r>
              <a:rPr lang="it-IT" sz="1100" dirty="0" err="1">
                <a:solidFill>
                  <a:srgbClr val="595959"/>
                </a:solidFill>
                <a:latin typeface="Lucida Sans" pitchFamily="34" charset="0"/>
                <a:cs typeface="+mn-cs"/>
              </a:rPr>
              <a:t>solutions</a:t>
            </a:r>
            <a:r>
              <a:rPr lang="it-IT" sz="1100" dirty="0">
                <a:solidFill>
                  <a:srgbClr val="595959"/>
                </a:solidFill>
                <a:latin typeface="Lucida Sans" pitchFamily="34" charset="0"/>
                <a:cs typeface="+mn-cs"/>
              </a:rPr>
              <a:t> </a:t>
            </a:r>
            <a:r>
              <a:rPr lang="it-IT" sz="1100" dirty="0">
                <a:solidFill>
                  <a:srgbClr val="595959"/>
                </a:solidFill>
                <a:latin typeface="Lucida Sans" pitchFamily="34" charset="0"/>
                <a:cs typeface="+mn-cs"/>
              </a:rPr>
              <a:t>e </a:t>
            </a:r>
            <a:r>
              <a:rPr lang="it-IT" sz="1100" dirty="0">
                <a:solidFill>
                  <a:srgbClr val="595959"/>
                </a:solidFill>
                <a:latin typeface="Lucida Sans" pitchFamily="34" charset="0"/>
                <a:cs typeface="+mn-cs"/>
              </a:rPr>
              <a:t>laboratori specializzati in:</a:t>
            </a:r>
          </a:p>
          <a:p>
            <a:pPr marL="171450" indent="-171450" eaLnBrk="0" hangingPunct="0">
              <a:spcBef>
                <a:spcPts val="100"/>
              </a:spcBef>
              <a:buFont typeface="Arial" pitchFamily="34" charset="0"/>
              <a:buChar char="•"/>
              <a:defRPr/>
            </a:pPr>
            <a:r>
              <a:rPr lang="it-IT" sz="1100" b="1" dirty="0">
                <a:solidFill>
                  <a:srgbClr val="595959"/>
                </a:solidFill>
                <a:latin typeface="Lucida Sans" pitchFamily="34" charset="0"/>
                <a:cs typeface="+mn-cs"/>
              </a:rPr>
              <a:t>System </a:t>
            </a:r>
            <a:r>
              <a:rPr lang="it-IT" sz="1100" b="1" dirty="0" err="1">
                <a:solidFill>
                  <a:srgbClr val="595959"/>
                </a:solidFill>
                <a:latin typeface="Lucida Sans" pitchFamily="34" charset="0"/>
                <a:cs typeface="+mn-cs"/>
              </a:rPr>
              <a:t>Engineering</a:t>
            </a:r>
            <a:endParaRPr lang="it-IT" sz="1100" dirty="0">
              <a:solidFill>
                <a:srgbClr val="595959"/>
              </a:solidFill>
              <a:latin typeface="Lucida Sans" pitchFamily="34" charset="0"/>
              <a:cs typeface="+mn-cs"/>
            </a:endParaRPr>
          </a:p>
          <a:p>
            <a:pPr marL="171450" indent="-171450" eaLnBrk="0" hangingPunct="0">
              <a:spcBef>
                <a:spcPts val="100"/>
              </a:spcBef>
              <a:buFont typeface="Arial" pitchFamily="34" charset="0"/>
              <a:buChar char="•"/>
              <a:defRPr/>
            </a:pPr>
            <a:r>
              <a:rPr lang="it-IT" sz="1100" b="1" dirty="0">
                <a:solidFill>
                  <a:srgbClr val="595959"/>
                </a:solidFill>
                <a:latin typeface="Lucida Sans" pitchFamily="34" charset="0"/>
                <a:cs typeface="+mn-cs"/>
              </a:rPr>
              <a:t>Software </a:t>
            </a:r>
            <a:r>
              <a:rPr lang="it-IT" sz="1100" b="1" dirty="0" err="1">
                <a:solidFill>
                  <a:srgbClr val="595959"/>
                </a:solidFill>
                <a:latin typeface="Lucida Sans" pitchFamily="34" charset="0"/>
                <a:cs typeface="+mn-cs"/>
              </a:rPr>
              <a:t>Engineering</a:t>
            </a:r>
            <a:r>
              <a:rPr lang="it-IT" sz="1100" b="1" dirty="0">
                <a:solidFill>
                  <a:srgbClr val="595959"/>
                </a:solidFill>
                <a:latin typeface="Lucida Sans" pitchFamily="34" charset="0"/>
                <a:cs typeface="+mn-cs"/>
              </a:rPr>
              <a:t> </a:t>
            </a:r>
          </a:p>
          <a:p>
            <a:pPr marL="171450" indent="-171450" eaLnBrk="0" hangingPunct="0">
              <a:spcBef>
                <a:spcPts val="100"/>
              </a:spcBef>
              <a:buFont typeface="Arial" pitchFamily="34" charset="0"/>
              <a:buChar char="•"/>
              <a:defRPr/>
            </a:pPr>
            <a:r>
              <a:rPr lang="it-IT" sz="1100" b="1" dirty="0" err="1">
                <a:solidFill>
                  <a:srgbClr val="595959"/>
                </a:solidFill>
                <a:latin typeface="Lucida Sans" pitchFamily="34" charset="0"/>
                <a:cs typeface="+mn-cs"/>
              </a:rPr>
              <a:t>Electronics</a:t>
            </a:r>
            <a:endParaRPr lang="it-IT" sz="1100" dirty="0">
              <a:solidFill>
                <a:srgbClr val="595959"/>
              </a:solidFill>
              <a:latin typeface="Lucida Sans" pitchFamily="34" charset="0"/>
              <a:cs typeface="+mn-cs"/>
            </a:endParaRPr>
          </a:p>
          <a:p>
            <a:pPr marL="171450" indent="-171450" eaLnBrk="0" hangingPunct="0">
              <a:spcBef>
                <a:spcPts val="100"/>
              </a:spcBef>
              <a:buFont typeface="Arial" pitchFamily="34" charset="0"/>
              <a:buChar char="•"/>
              <a:defRPr/>
            </a:pPr>
            <a:r>
              <a:rPr lang="it-IT" sz="1100" b="1" dirty="0">
                <a:solidFill>
                  <a:srgbClr val="595959"/>
                </a:solidFill>
                <a:latin typeface="Lucida Sans" pitchFamily="34" charset="0"/>
                <a:cs typeface="+mn-cs"/>
              </a:rPr>
              <a:t>Connectivity</a:t>
            </a:r>
            <a:r>
              <a:rPr lang="it-IT" sz="1100" dirty="0">
                <a:solidFill>
                  <a:srgbClr val="595959"/>
                </a:solidFill>
                <a:latin typeface="Lucida Sans" pitchFamily="34" charset="0"/>
                <a:cs typeface="+mn-cs"/>
              </a:rPr>
              <a:t> </a:t>
            </a:r>
          </a:p>
          <a:p>
            <a:pPr marL="171450" indent="-171450" eaLnBrk="0" hangingPunct="0">
              <a:spcBef>
                <a:spcPts val="100"/>
              </a:spcBef>
              <a:buFont typeface="Arial" pitchFamily="34" charset="0"/>
              <a:buChar char="•"/>
              <a:defRPr/>
            </a:pPr>
            <a:r>
              <a:rPr lang="it-IT" sz="1100" b="1" dirty="0" err="1">
                <a:solidFill>
                  <a:srgbClr val="595959"/>
                </a:solidFill>
                <a:latin typeface="Lucida Sans" pitchFamily="34" charset="0"/>
                <a:cs typeface="+mn-cs"/>
              </a:rPr>
              <a:t>Safety</a:t>
            </a:r>
            <a:r>
              <a:rPr lang="it-IT" sz="1100" dirty="0">
                <a:solidFill>
                  <a:srgbClr val="595959"/>
                </a:solidFill>
                <a:latin typeface="Lucida Sans" pitchFamily="34" charset="0"/>
                <a:cs typeface="+mn-cs"/>
              </a:rPr>
              <a:t> </a:t>
            </a:r>
          </a:p>
          <a:p>
            <a:pPr eaLnBrk="0" hangingPunct="0">
              <a:spcBef>
                <a:spcPts val="100"/>
              </a:spcBef>
              <a:defRPr/>
            </a:pPr>
            <a:r>
              <a:rPr lang="it-IT" sz="1100" dirty="0">
                <a:solidFill>
                  <a:srgbClr val="595959"/>
                </a:solidFill>
                <a:latin typeface="Lucida Sans" pitchFamily="34" charset="0"/>
                <a:cs typeface="+mn-cs"/>
              </a:rPr>
              <a:t>in grado di fornire soluzioni sia specialistiche che integrate lungo l’intero ciclo di sviluppo in una</a:t>
            </a:r>
          </a:p>
          <a:p>
            <a:pPr eaLnBrk="0" hangingPunct="0">
              <a:spcBef>
                <a:spcPts val="100"/>
              </a:spcBef>
              <a:defRPr/>
            </a:pPr>
            <a:r>
              <a:rPr lang="it-IT" sz="1100" dirty="0">
                <a:solidFill>
                  <a:srgbClr val="595959"/>
                </a:solidFill>
                <a:latin typeface="Lucida Sans" pitchFamily="34" charset="0"/>
                <a:cs typeface="+mn-cs"/>
              </a:rPr>
              <a:t>vasta gamma di settori </a:t>
            </a:r>
            <a:r>
              <a:rPr lang="it-IT" sz="1100" dirty="0">
                <a:solidFill>
                  <a:srgbClr val="595959"/>
                </a:solidFill>
                <a:latin typeface="Lucida Sans" pitchFamily="34" charset="0"/>
                <a:cs typeface="+mn-cs"/>
              </a:rPr>
              <a:t>industriali. </a:t>
            </a:r>
            <a:endParaRPr lang="it-IT" sz="1100" dirty="0">
              <a:solidFill>
                <a:srgbClr val="595959"/>
              </a:solidFill>
              <a:latin typeface="Lucida Sans" pitchFamily="34" charset="0"/>
              <a:cs typeface="+mn-cs"/>
            </a:endParaRPr>
          </a:p>
          <a:p>
            <a:pPr marL="171450" indent="-171450" eaLnBrk="0" hangingPunct="0">
              <a:spcBef>
                <a:spcPts val="100"/>
              </a:spcBef>
              <a:buFont typeface="Arial" pitchFamily="34" charset="0"/>
              <a:buChar char="•"/>
              <a:defRPr/>
            </a:pPr>
            <a:endParaRPr lang="it-IT" sz="1100" dirty="0">
              <a:cs typeface="+mn-cs"/>
            </a:endParaRPr>
          </a:p>
        </p:txBody>
      </p:sp>
      <p:pic>
        <p:nvPicPr>
          <p:cNvPr id="52" name="Picture 2"/>
          <p:cNvPicPr>
            <a:picLocks noChangeArrowheads="1"/>
          </p:cNvPicPr>
          <p:nvPr/>
        </p:nvPicPr>
        <p:blipFill>
          <a:blip r:embed="rId10"/>
          <a:srcRect/>
          <a:stretch>
            <a:fillRect/>
          </a:stretch>
        </p:blipFill>
        <p:spPr bwMode="auto">
          <a:xfrm>
            <a:off x="444500" y="3906838"/>
            <a:ext cx="463550" cy="463550"/>
          </a:xfrm>
          <a:prstGeom prst="rect">
            <a:avLst/>
          </a:prstGeom>
          <a:noFill/>
        </p:spPr>
      </p:pic>
      <p:sp>
        <p:nvSpPr>
          <p:cNvPr id="53" name="Ellipse 37"/>
          <p:cNvSpPr>
            <a:spLocks noChangeArrowheads="1"/>
          </p:cNvSpPr>
          <p:nvPr/>
        </p:nvSpPr>
        <p:spPr bwMode="auto">
          <a:xfrm>
            <a:off x="8243888" y="1524000"/>
            <a:ext cx="360362" cy="360363"/>
          </a:xfrm>
          <a:prstGeom prst="ellipse">
            <a:avLst/>
          </a:prstGeom>
          <a:blipFill dpi="0" rotWithShape="1">
            <a:blip r:embed="rId11"/>
            <a:srcRect/>
            <a:stretch>
              <a:fillRect/>
            </a:stretch>
          </a:blipFill>
          <a:ln w="28575" algn="ctr">
            <a:solidFill>
              <a:schemeClr val="bg1"/>
            </a:solidFill>
            <a:round/>
            <a:headEnd/>
            <a:tailEnd/>
          </a:ln>
        </p:spPr>
        <p:txBody>
          <a:bodyPr anchor="ctr"/>
          <a:lstStyle/>
          <a:p>
            <a:pPr algn="ctr" defTabSz="911981">
              <a:defRPr/>
            </a:pPr>
            <a:endParaRPr lang="fr-FR" sz="1100" kern="0">
              <a:solidFill>
                <a:srgbClr val="FFFFFF"/>
              </a:solidFill>
              <a:latin typeface="+mn-lt"/>
              <a:cs typeface="+mn-cs"/>
              <a:sym typeface="Arial"/>
            </a:endParaRPr>
          </a:p>
        </p:txBody>
      </p:sp>
      <p:sp>
        <p:nvSpPr>
          <p:cNvPr id="54" name="Ovale 53"/>
          <p:cNvSpPr>
            <a:spLocks noChangeArrowheads="1"/>
          </p:cNvSpPr>
          <p:nvPr/>
        </p:nvSpPr>
        <p:spPr bwMode="auto">
          <a:xfrm>
            <a:off x="8243888" y="3968750"/>
            <a:ext cx="360362" cy="358775"/>
          </a:xfrm>
          <a:prstGeom prst="ellipse">
            <a:avLst/>
          </a:prstGeom>
          <a:blipFill dpi="0" rotWithShape="1">
            <a:blip r:embed="rId12"/>
            <a:srcRect/>
            <a:stretch>
              <a:fillRect/>
            </a:stretch>
          </a:blipFill>
          <a:ln w="28575" algn="ctr">
            <a:solidFill>
              <a:schemeClr val="bg1"/>
            </a:solidFill>
            <a:round/>
            <a:headEnd/>
            <a:tailEnd/>
          </a:ln>
        </p:spPr>
        <p:txBody>
          <a:bodyPr anchor="ctr"/>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it-IT">
              <a:solidFill>
                <a:prstClr val="white"/>
              </a:solidFill>
            </a:endParaRPr>
          </a:p>
        </p:txBody>
      </p:sp>
      <p:pic>
        <p:nvPicPr>
          <p:cNvPr id="55" name="Picture 6"/>
          <p:cNvPicPr>
            <a:picLocks noChangeAspect="1" noChangeArrowheads="1"/>
          </p:cNvPicPr>
          <p:nvPr/>
        </p:nvPicPr>
        <p:blipFill>
          <a:blip r:embed="rId13"/>
          <a:srcRect/>
          <a:stretch>
            <a:fillRect/>
          </a:stretch>
        </p:blipFill>
        <p:spPr bwMode="auto">
          <a:xfrm>
            <a:off x="476250" y="1493838"/>
            <a:ext cx="438150" cy="438150"/>
          </a:xfrm>
          <a:prstGeom prst="rect">
            <a:avLst/>
          </a:prstGeom>
          <a:noFill/>
        </p:spPr>
      </p:pic>
      <p:sp>
        <p:nvSpPr>
          <p:cNvPr id="56" name="CasellaDiTesto 55"/>
          <p:cNvSpPr txBox="1"/>
          <p:nvPr/>
        </p:nvSpPr>
        <p:spPr>
          <a:xfrm>
            <a:off x="4643438" y="1989138"/>
            <a:ext cx="4040187" cy="1171575"/>
          </a:xfrm>
          <a:prstGeom prst="rect">
            <a:avLst/>
          </a:prstGeom>
          <a:noFill/>
        </p:spPr>
        <p:txBody>
          <a:bodyPr>
            <a:spAutoFit/>
          </a:bodyPr>
          <a:lstStyle/>
          <a:p>
            <a:pPr eaLnBrk="0" hangingPunct="0">
              <a:lnSpc>
                <a:spcPct val="90000"/>
              </a:lnSpc>
              <a:spcBef>
                <a:spcPts val="100"/>
              </a:spcBef>
              <a:defRPr/>
            </a:pPr>
            <a:r>
              <a:rPr lang="it-IT" sz="1100" dirty="0">
                <a:solidFill>
                  <a:srgbClr val="595959"/>
                </a:solidFill>
                <a:latin typeface="Lucida Sans" pitchFamily="34" charset="0"/>
                <a:cs typeface="+mn-cs"/>
              </a:rPr>
              <a:t>L’offerta </a:t>
            </a:r>
            <a:r>
              <a:rPr lang="it-IT" sz="1100" b="1" dirty="0" err="1">
                <a:solidFill>
                  <a:srgbClr val="595959"/>
                </a:solidFill>
                <a:latin typeface="Lucida Sans" pitchFamily="34" charset="0"/>
                <a:cs typeface="+mn-cs"/>
              </a:rPr>
              <a:t>Lifecycle</a:t>
            </a:r>
            <a:r>
              <a:rPr lang="it-IT" sz="1100" b="1" dirty="0">
                <a:solidFill>
                  <a:srgbClr val="595959"/>
                </a:solidFill>
                <a:latin typeface="Lucida Sans" pitchFamily="34" charset="0"/>
                <a:cs typeface="+mn-cs"/>
              </a:rPr>
              <a:t> </a:t>
            </a:r>
            <a:r>
              <a:rPr lang="it-IT" sz="1100" b="1" dirty="0">
                <a:solidFill>
                  <a:srgbClr val="595959"/>
                </a:solidFill>
                <a:latin typeface="Lucida Sans" pitchFamily="34" charset="0"/>
                <a:cs typeface="+mn-cs"/>
              </a:rPr>
              <a:t>Experience </a:t>
            </a:r>
            <a:r>
              <a:rPr lang="it-IT" sz="1100" dirty="0">
                <a:solidFill>
                  <a:srgbClr val="595959"/>
                </a:solidFill>
                <a:latin typeface="Lucida Sans" pitchFamily="34" charset="0"/>
                <a:cs typeface="+mn-cs"/>
              </a:rPr>
              <a:t>integra </a:t>
            </a:r>
            <a:r>
              <a:rPr lang="it-IT" sz="1100" dirty="0">
                <a:solidFill>
                  <a:srgbClr val="595959"/>
                </a:solidFill>
                <a:latin typeface="Lucida Sans" pitchFamily="34" charset="0"/>
                <a:cs typeface="+mn-cs"/>
              </a:rPr>
              <a:t>le competenze atte a supportare il Cliente lungo l’intero ciclo di vita del prodotto. Le offerte specialistiche di Altran Italia sono:</a:t>
            </a:r>
          </a:p>
          <a:p>
            <a:pPr marL="180975" indent="-180975" eaLnBrk="0" hangingPunct="0">
              <a:lnSpc>
                <a:spcPct val="90000"/>
              </a:lnSpc>
              <a:spcBef>
                <a:spcPts val="100"/>
              </a:spcBef>
              <a:buFont typeface="Arial" pitchFamily="34" charset="0"/>
              <a:buChar char="•"/>
              <a:defRPr/>
            </a:pPr>
            <a:r>
              <a:rPr lang="it-IT" sz="1100" b="1" dirty="0">
                <a:solidFill>
                  <a:srgbClr val="595959"/>
                </a:solidFill>
                <a:latin typeface="Lucida Sans" pitchFamily="34" charset="0"/>
                <a:cs typeface="+mn-cs"/>
              </a:rPr>
              <a:t>Reliability Base </a:t>
            </a:r>
            <a:r>
              <a:rPr lang="it-IT" sz="1100" b="1" dirty="0" err="1">
                <a:solidFill>
                  <a:srgbClr val="595959"/>
                </a:solidFill>
                <a:latin typeface="Lucida Sans" pitchFamily="34" charset="0"/>
                <a:cs typeface="+mn-cs"/>
              </a:rPr>
              <a:t>Cost</a:t>
            </a:r>
            <a:r>
              <a:rPr lang="it-IT" sz="1100" b="1" dirty="0">
                <a:solidFill>
                  <a:srgbClr val="595959"/>
                </a:solidFill>
                <a:latin typeface="Lucida Sans" pitchFamily="34" charset="0"/>
                <a:cs typeface="+mn-cs"/>
              </a:rPr>
              <a:t> </a:t>
            </a:r>
            <a:r>
              <a:rPr lang="it-IT" sz="1100" b="1" dirty="0" err="1">
                <a:solidFill>
                  <a:srgbClr val="595959"/>
                </a:solidFill>
                <a:latin typeface="Lucida Sans" pitchFamily="34" charset="0"/>
                <a:cs typeface="+mn-cs"/>
              </a:rPr>
              <a:t>Optimisation</a:t>
            </a:r>
            <a:r>
              <a:rPr lang="it-IT" sz="1100" dirty="0">
                <a:solidFill>
                  <a:srgbClr val="595959"/>
                </a:solidFill>
                <a:latin typeface="Lucida Sans" pitchFamily="34" charset="0"/>
                <a:cs typeface="+mn-cs"/>
              </a:rPr>
              <a:t>, la nostra offerta specializzata nel </a:t>
            </a:r>
            <a:r>
              <a:rPr lang="it-IT" sz="1100" b="1" dirty="0">
                <a:solidFill>
                  <a:srgbClr val="595959"/>
                </a:solidFill>
                <a:latin typeface="Lucida Sans" pitchFamily="34" charset="0"/>
                <a:cs typeface="+mn-cs"/>
              </a:rPr>
              <a:t>miglioramento</a:t>
            </a:r>
            <a:r>
              <a:rPr lang="it-IT" sz="1100" dirty="0">
                <a:solidFill>
                  <a:srgbClr val="595959"/>
                </a:solidFill>
                <a:latin typeface="Lucida Sans" pitchFamily="34" charset="0"/>
                <a:cs typeface="+mn-cs"/>
              </a:rPr>
              <a:t> di </a:t>
            </a:r>
            <a:r>
              <a:rPr lang="it-IT" sz="1100" b="1" dirty="0">
                <a:solidFill>
                  <a:srgbClr val="595959"/>
                </a:solidFill>
                <a:latin typeface="Lucida Sans" pitchFamily="34" charset="0"/>
                <a:cs typeface="+mn-cs"/>
              </a:rPr>
              <a:t>affidabilità</a:t>
            </a:r>
            <a:r>
              <a:rPr lang="it-IT" sz="1100" dirty="0">
                <a:solidFill>
                  <a:srgbClr val="595959"/>
                </a:solidFill>
                <a:latin typeface="Lucida Sans" pitchFamily="34" charset="0"/>
                <a:cs typeface="+mn-cs"/>
              </a:rPr>
              <a:t>, </a:t>
            </a:r>
            <a:r>
              <a:rPr lang="it-IT" sz="1100" b="1" dirty="0">
                <a:solidFill>
                  <a:srgbClr val="595959"/>
                </a:solidFill>
                <a:latin typeface="Lucida Sans" pitchFamily="34" charset="0"/>
                <a:cs typeface="+mn-cs"/>
              </a:rPr>
              <a:t>qualità</a:t>
            </a:r>
            <a:r>
              <a:rPr lang="it-IT" sz="1100" dirty="0">
                <a:solidFill>
                  <a:srgbClr val="595959"/>
                </a:solidFill>
                <a:latin typeface="Lucida Sans" pitchFamily="34" charset="0"/>
                <a:cs typeface="+mn-cs"/>
              </a:rPr>
              <a:t> e </a:t>
            </a:r>
            <a:r>
              <a:rPr lang="it-IT" sz="1100" b="1" dirty="0">
                <a:solidFill>
                  <a:srgbClr val="595959"/>
                </a:solidFill>
                <a:latin typeface="Lucida Sans" pitchFamily="34" charset="0"/>
                <a:cs typeface="+mn-cs"/>
              </a:rPr>
              <a:t>costo</a:t>
            </a:r>
            <a:r>
              <a:rPr lang="it-IT" sz="1100" dirty="0">
                <a:solidFill>
                  <a:srgbClr val="595959"/>
                </a:solidFill>
                <a:latin typeface="Lucida Sans" pitchFamily="34" charset="0"/>
                <a:cs typeface="+mn-cs"/>
              </a:rPr>
              <a:t> di prodotto e processo e </a:t>
            </a:r>
            <a:r>
              <a:rPr lang="it-IT" sz="1100" b="1" dirty="0" err="1">
                <a:solidFill>
                  <a:srgbClr val="595959"/>
                </a:solidFill>
                <a:latin typeface="Lucida Sans" pitchFamily="34" charset="0"/>
                <a:cs typeface="+mn-cs"/>
              </a:rPr>
              <a:t>supplier</a:t>
            </a:r>
            <a:r>
              <a:rPr lang="it-IT" sz="1100" b="1" dirty="0">
                <a:solidFill>
                  <a:srgbClr val="595959"/>
                </a:solidFill>
                <a:latin typeface="Lucida Sans" pitchFamily="34" charset="0"/>
                <a:cs typeface="+mn-cs"/>
              </a:rPr>
              <a:t> </a:t>
            </a:r>
            <a:r>
              <a:rPr lang="it-IT" sz="1100" b="1" dirty="0" err="1">
                <a:solidFill>
                  <a:srgbClr val="595959"/>
                </a:solidFill>
                <a:latin typeface="Lucida Sans" pitchFamily="34" charset="0"/>
                <a:cs typeface="+mn-cs"/>
              </a:rPr>
              <a:t>quality</a:t>
            </a:r>
            <a:r>
              <a:rPr lang="it-IT" sz="1100" b="1" dirty="0">
                <a:solidFill>
                  <a:srgbClr val="595959"/>
                </a:solidFill>
                <a:latin typeface="Lucida Sans" pitchFamily="34" charset="0"/>
                <a:cs typeface="+mn-cs"/>
              </a:rPr>
              <a:t> </a:t>
            </a:r>
            <a:r>
              <a:rPr lang="it-IT" sz="1100" b="1" dirty="0" err="1">
                <a:solidFill>
                  <a:srgbClr val="595959"/>
                </a:solidFill>
                <a:latin typeface="Lucida Sans" pitchFamily="34" charset="0"/>
                <a:cs typeface="+mn-cs"/>
              </a:rPr>
              <a:t>improvement</a:t>
            </a:r>
            <a:endParaRPr lang="it-IT" sz="1100" b="1" dirty="0">
              <a:solidFill>
                <a:srgbClr val="595959"/>
              </a:solidFill>
              <a:latin typeface="Lucida Sans" pitchFamily="34" charset="0"/>
              <a:cs typeface="+mn-cs"/>
            </a:endParaRPr>
          </a:p>
        </p:txBody>
      </p:sp>
      <p:sp>
        <p:nvSpPr>
          <p:cNvPr id="79892" name="CasellaDiTesto 34"/>
          <p:cNvSpPr txBox="1">
            <a:spLocks noChangeArrowheads="1"/>
          </p:cNvSpPr>
          <p:nvPr/>
        </p:nvSpPr>
        <p:spPr bwMode="auto">
          <a:xfrm>
            <a:off x="4643438" y="4414838"/>
            <a:ext cx="4032250" cy="1966912"/>
          </a:xfrm>
          <a:prstGeom prst="rect">
            <a:avLst/>
          </a:prstGeom>
          <a:noFill/>
          <a:ln w="9525">
            <a:noFill/>
            <a:miter lim="800000"/>
            <a:headEnd/>
            <a:tailEnd/>
          </a:ln>
        </p:spPr>
        <p:txBody>
          <a:bodyPr>
            <a:spAutoFit/>
          </a:bodyPr>
          <a:lstStyle/>
          <a:p>
            <a:pPr eaLnBrk="0" hangingPunct="0">
              <a:spcBef>
                <a:spcPts val="100"/>
              </a:spcBef>
            </a:pPr>
            <a:r>
              <a:rPr lang="it-IT" sz="1100">
                <a:solidFill>
                  <a:srgbClr val="595959"/>
                </a:solidFill>
                <a:latin typeface="Lucida Sans" pitchFamily="34" charset="0"/>
              </a:rPr>
              <a:t>	</a:t>
            </a:r>
            <a:r>
              <a:rPr lang="en-US" sz="1100"/>
              <a:t> </a:t>
            </a:r>
            <a:r>
              <a:rPr lang="it-IT" sz="1100">
                <a:solidFill>
                  <a:srgbClr val="595959"/>
                </a:solidFill>
                <a:latin typeface="Lucida Sans" pitchFamily="34" charset="0"/>
              </a:rPr>
              <a:t>Grazie alla conoscenza approfondita e all’esperienza consolidata in differenti settori industriali, Altran ha sviluppato una vasta capacità di concept ed implementazione di soluzioni end-to-end offrendo un approccio industriale agli </a:t>
            </a:r>
            <a:r>
              <a:rPr lang="it-IT" sz="1100" b="1">
                <a:solidFill>
                  <a:srgbClr val="595959"/>
                </a:solidFill>
                <a:latin typeface="Lucida Sans" pitchFamily="34" charset="0"/>
              </a:rPr>
              <a:t>Information Systems</a:t>
            </a:r>
            <a:r>
              <a:rPr lang="it-IT" sz="1100">
                <a:solidFill>
                  <a:srgbClr val="595959"/>
                </a:solidFill>
                <a:latin typeface="Lucida Sans" pitchFamily="34" charset="0"/>
              </a:rPr>
              <a:t>.</a:t>
            </a:r>
          </a:p>
          <a:p>
            <a:pPr eaLnBrk="0" hangingPunct="0">
              <a:spcBef>
                <a:spcPts val="100"/>
              </a:spcBef>
            </a:pPr>
            <a:r>
              <a:rPr lang="en-US" sz="1100">
                <a:solidFill>
                  <a:srgbClr val="595959"/>
                </a:solidFill>
                <a:latin typeface="Lucida Sans" pitchFamily="34" charset="0"/>
              </a:rPr>
              <a:t>L’offerta di Altran Italia di </a:t>
            </a:r>
            <a:r>
              <a:rPr lang="en-US" sz="1100" b="1">
                <a:solidFill>
                  <a:srgbClr val="595959"/>
                </a:solidFill>
                <a:latin typeface="Lucida Sans" pitchFamily="34" charset="0"/>
              </a:rPr>
              <a:t>Business Intelligence</a:t>
            </a:r>
            <a:r>
              <a:rPr lang="en-US" sz="1100">
                <a:solidFill>
                  <a:srgbClr val="595959"/>
                </a:solidFill>
                <a:latin typeface="Lucida Sans" pitchFamily="34" charset="0"/>
              </a:rPr>
              <a:t> è in grado di coprire l’intero ciclo di trasformazione di dati in conoscenza </a:t>
            </a:r>
            <a:r>
              <a:rPr lang="it-IT" sz="1100">
                <a:latin typeface="Lucida Sans" pitchFamily="34" charset="0"/>
              </a:rPr>
              <a:t>partendo dal </a:t>
            </a:r>
            <a:r>
              <a:rPr lang="it-IT" sz="1100" b="1">
                <a:latin typeface="Lucida Sans" pitchFamily="34" charset="0"/>
              </a:rPr>
              <a:t>data modeling, </a:t>
            </a:r>
            <a:r>
              <a:rPr lang="it-IT" sz="1100">
                <a:latin typeface="Lucida Sans" pitchFamily="34" charset="0"/>
              </a:rPr>
              <a:t>fino allo sviluppo di soluzioni di </a:t>
            </a:r>
            <a:r>
              <a:rPr lang="it-IT" sz="1100" b="1">
                <a:latin typeface="Lucida Sans" pitchFamily="34" charset="0"/>
              </a:rPr>
              <a:t>reporting</a:t>
            </a:r>
            <a:r>
              <a:rPr lang="it-IT" sz="1100">
                <a:latin typeface="Lucida Sans" pitchFamily="34" charset="0"/>
              </a:rPr>
              <a:t>, </a:t>
            </a:r>
            <a:r>
              <a:rPr lang="it-IT" sz="1100" b="1">
                <a:latin typeface="Lucida Sans" pitchFamily="34" charset="0"/>
              </a:rPr>
              <a:t>analytics</a:t>
            </a:r>
            <a:r>
              <a:rPr lang="it-IT" sz="1100">
                <a:latin typeface="Lucida Sans" pitchFamily="34" charset="0"/>
              </a:rPr>
              <a:t> e di </a:t>
            </a:r>
            <a:r>
              <a:rPr lang="it-IT" sz="1100" b="1">
                <a:latin typeface="Lucida Sans" pitchFamily="34" charset="0"/>
              </a:rPr>
              <a:t>sistemi di supporto alle decisioni </a:t>
            </a:r>
            <a:r>
              <a:rPr lang="it-IT" sz="1100">
                <a:latin typeface="Lucida Sans" pitchFamily="34" charset="0"/>
              </a:rPr>
              <a:t>su base matematico-statistica.</a:t>
            </a:r>
            <a:endParaRPr lang="en-US" sz="1100" b="1">
              <a:solidFill>
                <a:srgbClr val="595959"/>
              </a:solidFill>
              <a:latin typeface="Lucida Sans" pitchFamily="34" charset="0"/>
            </a:endParaRPr>
          </a:p>
        </p:txBody>
      </p:sp>
      <p:sp>
        <p:nvSpPr>
          <p:cNvPr id="79893"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79894"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79895"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79896"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79897"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34"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8"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9"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60"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79902"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62"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egnaposto numero diapositiva 3"/>
          <p:cNvSpPr>
            <a:spLocks noGrp="1"/>
          </p:cNvSpPr>
          <p:nvPr>
            <p:ph type="sldNum"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7991991B-9D9D-4A18-86C2-0C5F43C2A815}" type="slidenum">
              <a:rPr lang="fr-FR" smtClean="0">
                <a:solidFill>
                  <a:srgbClr val="FFFFFF"/>
                </a:solidFill>
                <a:latin typeface="Lucida Sans" pitchFamily="34" charset="0"/>
                <a:cs typeface="Arial" charset="0"/>
              </a:rPr>
              <a:pPr fontAlgn="base">
                <a:spcBef>
                  <a:spcPct val="0"/>
                </a:spcBef>
                <a:spcAft>
                  <a:spcPct val="0"/>
                </a:spcAft>
              </a:pPr>
              <a:t>9</a:t>
            </a:fld>
            <a:endParaRPr lang="fr-FR" smtClean="0">
              <a:solidFill>
                <a:srgbClr val="FFFFFF"/>
              </a:solidFill>
              <a:latin typeface="Lucida Sans" pitchFamily="34" charset="0"/>
              <a:cs typeface="Arial" charset="0"/>
            </a:endParaRPr>
          </a:p>
        </p:txBody>
      </p:sp>
      <p:sp>
        <p:nvSpPr>
          <p:cNvPr id="80898" name="CasellaDiTesto 31"/>
          <p:cNvSpPr txBox="1">
            <a:spLocks noChangeArrowheads="1"/>
          </p:cNvSpPr>
          <p:nvPr/>
        </p:nvSpPr>
        <p:spPr bwMode="auto">
          <a:xfrm>
            <a:off x="952500" y="6373813"/>
            <a:ext cx="6934200" cy="307975"/>
          </a:xfrm>
          <a:prstGeom prst="rect">
            <a:avLst/>
          </a:prstGeom>
          <a:noFill/>
          <a:ln w="9525">
            <a:noFill/>
            <a:miter lim="800000"/>
            <a:headEnd/>
            <a:tailEnd/>
          </a:ln>
        </p:spPr>
        <p:txBody>
          <a:bodyPr>
            <a:spAutoFit/>
          </a:bodyPr>
          <a:lstStyle/>
          <a:p>
            <a:r>
              <a:rPr lang="it-IT" sz="1400" b="1">
                <a:solidFill>
                  <a:srgbClr val="3095B4"/>
                </a:solidFill>
                <a:latin typeface="Lucida Sans" pitchFamily="34" charset="0"/>
              </a:rPr>
              <a:t>Il nostro portafoglio di offerta per progetti specialistici e complessi!</a:t>
            </a:r>
            <a:endParaRPr lang="en-US" sz="1400" b="1">
              <a:solidFill>
                <a:srgbClr val="3095B4"/>
              </a:solidFill>
              <a:latin typeface="Lucida Sans" pitchFamily="34" charset="0"/>
            </a:endParaRPr>
          </a:p>
        </p:txBody>
      </p:sp>
      <p:sp>
        <p:nvSpPr>
          <p:cNvPr id="80899" name="Sottotitolo 1"/>
          <p:cNvSpPr txBox="1">
            <a:spLocks/>
          </p:cNvSpPr>
          <p:nvPr/>
        </p:nvSpPr>
        <p:spPr bwMode="auto">
          <a:xfrm>
            <a:off x="493713" y="533400"/>
            <a:ext cx="7797800" cy="822325"/>
          </a:xfrm>
          <a:prstGeom prst="rect">
            <a:avLst/>
          </a:prstGeom>
          <a:noFill/>
          <a:ln w="9525">
            <a:noFill/>
            <a:miter lim="800000"/>
            <a:headEnd/>
            <a:tailEnd/>
          </a:ln>
        </p:spPr>
        <p:txBody>
          <a:bodyPr/>
          <a:lstStyle/>
          <a:p>
            <a:pPr marL="342900" indent="-342900">
              <a:lnSpc>
                <a:spcPct val="120000"/>
              </a:lnSpc>
              <a:spcBef>
                <a:spcPct val="20000"/>
              </a:spcBef>
              <a:buFont typeface="+mj-lt"/>
              <a:buNone/>
            </a:pPr>
            <a:r>
              <a:rPr lang="it-IT">
                <a:solidFill>
                  <a:srgbClr val="3095B4"/>
                </a:solidFill>
                <a:latin typeface="Lucida Bright"/>
              </a:rPr>
              <a:t>3.  ALTRAN ITALIA</a:t>
            </a:r>
          </a:p>
          <a:p>
            <a:pPr marL="342900" indent="-342900">
              <a:lnSpc>
                <a:spcPct val="120000"/>
              </a:lnSpc>
              <a:spcBef>
                <a:spcPct val="20000"/>
              </a:spcBef>
              <a:buFont typeface="+mj-lt"/>
              <a:buNone/>
            </a:pPr>
            <a:r>
              <a:rPr lang="it-IT">
                <a:solidFill>
                  <a:srgbClr val="3095B4"/>
                </a:solidFill>
                <a:latin typeface="Lucida Bright"/>
              </a:rPr>
              <a:t>     </a:t>
            </a:r>
            <a:r>
              <a:rPr lang="it-IT">
                <a:solidFill>
                  <a:srgbClr val="3095B4"/>
                </a:solidFill>
                <a:latin typeface="Lucida Sans" pitchFamily="34" charset="0"/>
              </a:rPr>
              <a:t>OFFERTA SPECIALISTICA</a:t>
            </a:r>
          </a:p>
        </p:txBody>
      </p:sp>
      <p:sp>
        <p:nvSpPr>
          <p:cNvPr id="70" name="ZoneTexte 51"/>
          <p:cNvSpPr txBox="1"/>
          <p:nvPr/>
        </p:nvSpPr>
        <p:spPr>
          <a:xfrm>
            <a:off x="279400" y="5656263"/>
            <a:ext cx="1417638" cy="430212"/>
          </a:xfrm>
          <a:prstGeom prst="rect">
            <a:avLst/>
          </a:prstGeom>
          <a:noFill/>
        </p:spPr>
        <p:txBody>
          <a:bodyPr>
            <a:spAutoFit/>
          </a:bodyPr>
          <a:lstStyle/>
          <a:p>
            <a:pPr algn="ctr">
              <a:defRPr/>
            </a:pPr>
            <a:r>
              <a:rPr lang="fr-FR" sz="1100" kern="1000" spc="100" dirty="0">
                <a:solidFill>
                  <a:srgbClr val="3095B4"/>
                </a:solidFill>
                <a:latin typeface="Lucida Sans"/>
                <a:cs typeface="+mn-cs"/>
              </a:rPr>
              <a:t>INFORMATION SYSTEMS</a:t>
            </a:r>
          </a:p>
        </p:txBody>
      </p:sp>
      <p:sp>
        <p:nvSpPr>
          <p:cNvPr id="71" name="ZoneTexte 53"/>
          <p:cNvSpPr txBox="1"/>
          <p:nvPr/>
        </p:nvSpPr>
        <p:spPr>
          <a:xfrm>
            <a:off x="4583113" y="3081338"/>
            <a:ext cx="1417637" cy="430212"/>
          </a:xfrm>
          <a:prstGeom prst="rect">
            <a:avLst/>
          </a:prstGeom>
          <a:noFill/>
        </p:spPr>
        <p:txBody>
          <a:bodyPr>
            <a:spAutoFit/>
          </a:bodyPr>
          <a:lstStyle/>
          <a:p>
            <a:pPr algn="ctr">
              <a:defRPr/>
            </a:pPr>
            <a:r>
              <a:rPr lang="fr-FR" sz="1100" kern="1000" spc="100" dirty="0">
                <a:solidFill>
                  <a:srgbClr val="3095B4"/>
                </a:solidFill>
                <a:latin typeface="Lucida Sans"/>
                <a:cs typeface="+mn-cs"/>
              </a:rPr>
              <a:t>MECHANICAL ENGINEERING</a:t>
            </a:r>
          </a:p>
        </p:txBody>
      </p:sp>
      <p:pic>
        <p:nvPicPr>
          <p:cNvPr id="80902" name="Image 59" descr="pictos_5.png"/>
          <p:cNvPicPr>
            <a:picLocks noChangeAspect="1"/>
          </p:cNvPicPr>
          <p:nvPr/>
        </p:nvPicPr>
        <p:blipFill>
          <a:blip r:embed="rId2"/>
          <a:srcRect/>
          <a:stretch>
            <a:fillRect/>
          </a:stretch>
        </p:blipFill>
        <p:spPr bwMode="auto">
          <a:xfrm>
            <a:off x="542925" y="4635500"/>
            <a:ext cx="857250" cy="936625"/>
          </a:xfrm>
          <a:prstGeom prst="rect">
            <a:avLst/>
          </a:prstGeom>
          <a:noFill/>
          <a:ln w="9525">
            <a:noFill/>
            <a:miter lim="800000"/>
            <a:headEnd/>
            <a:tailEnd/>
          </a:ln>
        </p:spPr>
      </p:pic>
      <p:pic>
        <p:nvPicPr>
          <p:cNvPr id="80903" name="Image 60" descr="pictos_4.png"/>
          <p:cNvPicPr>
            <a:picLocks noChangeAspect="1"/>
          </p:cNvPicPr>
          <p:nvPr/>
        </p:nvPicPr>
        <p:blipFill>
          <a:blip r:embed="rId3"/>
          <a:srcRect/>
          <a:stretch>
            <a:fillRect/>
          </a:stretch>
        </p:blipFill>
        <p:spPr bwMode="auto">
          <a:xfrm>
            <a:off x="4878388" y="2078038"/>
            <a:ext cx="844550" cy="922337"/>
          </a:xfrm>
          <a:prstGeom prst="rect">
            <a:avLst/>
          </a:prstGeom>
          <a:noFill/>
          <a:ln w="9525">
            <a:noFill/>
            <a:miter lim="800000"/>
            <a:headEnd/>
            <a:tailEnd/>
          </a:ln>
        </p:spPr>
      </p:pic>
      <p:sp>
        <p:nvSpPr>
          <p:cNvPr id="74" name="ZoneTexte 47"/>
          <p:cNvSpPr txBox="1"/>
          <p:nvPr/>
        </p:nvSpPr>
        <p:spPr>
          <a:xfrm>
            <a:off x="366713" y="3060700"/>
            <a:ext cx="1290637" cy="430213"/>
          </a:xfrm>
          <a:prstGeom prst="rect">
            <a:avLst/>
          </a:prstGeom>
          <a:noFill/>
        </p:spPr>
        <p:txBody>
          <a:bodyPr>
            <a:spAutoFit/>
          </a:bodyPr>
          <a:lstStyle/>
          <a:p>
            <a:pPr algn="ctr">
              <a:defRPr/>
            </a:pPr>
            <a:r>
              <a:rPr lang="fr-FR" sz="1100" kern="1000" spc="100" dirty="0">
                <a:solidFill>
                  <a:srgbClr val="3095B4"/>
                </a:solidFill>
                <a:latin typeface="Lucida Sans"/>
                <a:cs typeface="+mn-cs"/>
              </a:rPr>
              <a:t>INTELLIGENT</a:t>
            </a:r>
          </a:p>
          <a:p>
            <a:pPr algn="ctr">
              <a:defRPr/>
            </a:pPr>
            <a:r>
              <a:rPr lang="fr-FR" sz="1100" kern="1000" spc="100" dirty="0">
                <a:solidFill>
                  <a:srgbClr val="3095B4"/>
                </a:solidFill>
                <a:latin typeface="Lucida Sans"/>
                <a:cs typeface="+mn-cs"/>
              </a:rPr>
              <a:t>SYSTEMS</a:t>
            </a:r>
          </a:p>
        </p:txBody>
      </p:sp>
      <p:cxnSp>
        <p:nvCxnSpPr>
          <p:cNvPr id="80905" name="Connecteur droit 48"/>
          <p:cNvCxnSpPr>
            <a:cxnSpLocks noChangeShapeType="1"/>
          </p:cNvCxnSpPr>
          <p:nvPr/>
        </p:nvCxnSpPr>
        <p:spPr bwMode="auto">
          <a:xfrm flipH="1">
            <a:off x="461963" y="3036888"/>
            <a:ext cx="1119187" cy="0"/>
          </a:xfrm>
          <a:prstGeom prst="line">
            <a:avLst/>
          </a:prstGeom>
          <a:noFill/>
          <a:ln w="3175" algn="ctr">
            <a:solidFill>
              <a:srgbClr val="8B8178"/>
            </a:solidFill>
            <a:round/>
            <a:headEnd/>
            <a:tailEnd/>
          </a:ln>
        </p:spPr>
      </p:cxnSp>
      <p:sp>
        <p:nvSpPr>
          <p:cNvPr id="76" name="ZoneTexte 49"/>
          <p:cNvSpPr txBox="1"/>
          <p:nvPr/>
        </p:nvSpPr>
        <p:spPr>
          <a:xfrm>
            <a:off x="4516438" y="5691188"/>
            <a:ext cx="1419225" cy="430212"/>
          </a:xfrm>
          <a:prstGeom prst="rect">
            <a:avLst/>
          </a:prstGeom>
          <a:noFill/>
        </p:spPr>
        <p:txBody>
          <a:bodyPr>
            <a:spAutoFit/>
          </a:bodyPr>
          <a:lstStyle/>
          <a:p>
            <a:pPr algn="ctr">
              <a:defRPr/>
            </a:pPr>
            <a:r>
              <a:rPr lang="fr-FR" sz="1100" kern="1000" spc="100" dirty="0">
                <a:solidFill>
                  <a:srgbClr val="3095B4"/>
                </a:solidFill>
                <a:latin typeface="Lucida Sans"/>
                <a:cs typeface="+mn-cs"/>
              </a:rPr>
              <a:t>LIFECYCLE EXPERIENCE</a:t>
            </a:r>
          </a:p>
        </p:txBody>
      </p:sp>
      <p:pic>
        <p:nvPicPr>
          <p:cNvPr id="80907" name="Image 57" descr="pictos_1.png"/>
          <p:cNvPicPr>
            <a:picLocks noChangeAspect="1"/>
          </p:cNvPicPr>
          <p:nvPr/>
        </p:nvPicPr>
        <p:blipFill>
          <a:blip r:embed="rId4"/>
          <a:srcRect/>
          <a:stretch>
            <a:fillRect/>
          </a:stretch>
        </p:blipFill>
        <p:spPr bwMode="auto">
          <a:xfrm>
            <a:off x="542925" y="1968500"/>
            <a:ext cx="854075" cy="933450"/>
          </a:xfrm>
          <a:prstGeom prst="rect">
            <a:avLst/>
          </a:prstGeom>
          <a:noFill/>
          <a:ln w="9525">
            <a:noFill/>
            <a:miter lim="800000"/>
            <a:headEnd/>
            <a:tailEnd/>
          </a:ln>
        </p:spPr>
      </p:pic>
      <p:pic>
        <p:nvPicPr>
          <p:cNvPr id="80908" name="Image 58" descr="pictos_3.png"/>
          <p:cNvPicPr>
            <a:picLocks noChangeAspect="1"/>
          </p:cNvPicPr>
          <p:nvPr/>
        </p:nvPicPr>
        <p:blipFill>
          <a:blip r:embed="rId5"/>
          <a:srcRect/>
          <a:stretch>
            <a:fillRect/>
          </a:stretch>
        </p:blipFill>
        <p:spPr bwMode="auto">
          <a:xfrm>
            <a:off x="4783138" y="4608513"/>
            <a:ext cx="857250" cy="936625"/>
          </a:xfrm>
          <a:prstGeom prst="rect">
            <a:avLst/>
          </a:prstGeom>
          <a:noFill/>
          <a:ln w="9525">
            <a:noFill/>
            <a:miter lim="800000"/>
            <a:headEnd/>
            <a:tailEnd/>
          </a:ln>
        </p:spPr>
      </p:pic>
      <p:cxnSp>
        <p:nvCxnSpPr>
          <p:cNvPr id="80909" name="Connettore 1 78"/>
          <p:cNvCxnSpPr>
            <a:cxnSpLocks noChangeShapeType="1"/>
          </p:cNvCxnSpPr>
          <p:nvPr/>
        </p:nvCxnSpPr>
        <p:spPr bwMode="auto">
          <a:xfrm>
            <a:off x="1701800" y="1666875"/>
            <a:ext cx="4763" cy="2865438"/>
          </a:xfrm>
          <a:prstGeom prst="line">
            <a:avLst/>
          </a:prstGeom>
          <a:noFill/>
          <a:ln w="3175" algn="ctr">
            <a:solidFill>
              <a:srgbClr val="7F7F7F"/>
            </a:solidFill>
            <a:round/>
            <a:headEnd/>
            <a:tailEnd/>
          </a:ln>
        </p:spPr>
      </p:cxnSp>
      <p:sp>
        <p:nvSpPr>
          <p:cNvPr id="80" name="Rettangolo 79"/>
          <p:cNvSpPr/>
          <p:nvPr/>
        </p:nvSpPr>
        <p:spPr>
          <a:xfrm>
            <a:off x="1762125" y="2619375"/>
            <a:ext cx="2689225" cy="484188"/>
          </a:xfrm>
          <a:prstGeom prst="rect">
            <a:avLst/>
          </a:prstGeom>
        </p:spPr>
        <p:txBody>
          <a:bodyPr>
            <a:spAutoFit/>
          </a:bodyPr>
          <a:lstStyle/>
          <a:p>
            <a:pPr>
              <a:defRPr/>
            </a:pPr>
            <a:r>
              <a:rPr lang="en-US" sz="850" b="1" cap="small" dirty="0">
                <a:solidFill>
                  <a:srgbClr val="3095B4"/>
                </a:solidFill>
                <a:latin typeface="Lucida Sans"/>
                <a:cs typeface="Lucida Sans" pitchFamily="34" charset="0"/>
              </a:rPr>
              <a:t>System Validation </a:t>
            </a:r>
            <a:endParaRPr lang="en-US" sz="850" b="1" cap="small" dirty="0">
              <a:solidFill>
                <a:srgbClr val="3095B4"/>
              </a:solidFill>
              <a:latin typeface="Lucida Sans"/>
              <a:cs typeface="Lucida Sans" pitchFamily="34" charset="0"/>
            </a:endParaRPr>
          </a:p>
          <a:p>
            <a:pPr>
              <a:defRPr/>
            </a:pPr>
            <a:r>
              <a:rPr lang="en-GB" sz="850" dirty="0">
                <a:solidFill>
                  <a:srgbClr val="735959"/>
                </a:solidFill>
                <a:latin typeface="Lucida Sans"/>
                <a:cs typeface="Lucida Sans Unicode" pitchFamily="34" charset="0"/>
              </a:rPr>
              <a:t>Software &amp; System </a:t>
            </a:r>
            <a:r>
              <a:rPr lang="en-GB" sz="850" dirty="0">
                <a:solidFill>
                  <a:srgbClr val="735959"/>
                </a:solidFill>
                <a:latin typeface="Lucida Sans"/>
                <a:cs typeface="Lucida Sans Unicode" pitchFamily="34" charset="0"/>
              </a:rPr>
              <a:t>validation, HIL, Test Automation, Test Environment design </a:t>
            </a:r>
            <a:endParaRPr lang="en-GB" sz="850" dirty="0">
              <a:solidFill>
                <a:srgbClr val="735959"/>
              </a:solidFill>
              <a:latin typeface="Lucida Sans"/>
              <a:cs typeface="Lucida Sans Unicode" pitchFamily="34" charset="0"/>
            </a:endParaRPr>
          </a:p>
        </p:txBody>
      </p:sp>
      <p:sp>
        <p:nvSpPr>
          <p:cNvPr id="81" name="Rettangolo 80"/>
          <p:cNvSpPr/>
          <p:nvPr/>
        </p:nvSpPr>
        <p:spPr>
          <a:xfrm>
            <a:off x="1762125" y="1616075"/>
            <a:ext cx="2903538" cy="615950"/>
          </a:xfrm>
          <a:prstGeom prst="rect">
            <a:avLst/>
          </a:prstGeom>
        </p:spPr>
        <p:txBody>
          <a:bodyPr>
            <a:spAutoFit/>
          </a:bodyPr>
          <a:lstStyle/>
          <a:p>
            <a:pPr>
              <a:defRPr/>
            </a:pPr>
            <a:r>
              <a:rPr lang="en-US" sz="850" b="1" cap="small" dirty="0">
                <a:solidFill>
                  <a:srgbClr val="3095B4"/>
                </a:solidFill>
                <a:latin typeface="Lucida Sans"/>
                <a:cs typeface="Lucida Sans" pitchFamily="34" charset="0"/>
              </a:rPr>
              <a:t>Software Engineering </a:t>
            </a:r>
            <a:endParaRPr lang="en-US" sz="850" b="1" cap="small" dirty="0">
              <a:solidFill>
                <a:srgbClr val="3095B4"/>
              </a:solidFill>
              <a:latin typeface="Lucida Sans"/>
              <a:cs typeface="Lucida Sans" pitchFamily="34" charset="0"/>
            </a:endParaRPr>
          </a:p>
          <a:p>
            <a:pPr>
              <a:defRPr/>
            </a:pPr>
            <a:r>
              <a:rPr lang="en-GB" sz="850" dirty="0">
                <a:solidFill>
                  <a:srgbClr val="735959"/>
                </a:solidFill>
                <a:latin typeface="Lucida Sans"/>
                <a:cs typeface="Lucida Sans Unicode" pitchFamily="34" charset="0"/>
              </a:rPr>
              <a:t>Software Development, Model Base Development, Mission/Safety Critical, HMI, Windows/Web App, Mobile, Augmented Reality  </a:t>
            </a:r>
          </a:p>
        </p:txBody>
      </p:sp>
      <p:sp>
        <p:nvSpPr>
          <p:cNvPr id="82" name="Rettangolo 81"/>
          <p:cNvSpPr/>
          <p:nvPr/>
        </p:nvSpPr>
        <p:spPr>
          <a:xfrm>
            <a:off x="1762125" y="2173288"/>
            <a:ext cx="2619375" cy="485775"/>
          </a:xfrm>
          <a:prstGeom prst="rect">
            <a:avLst/>
          </a:prstGeom>
        </p:spPr>
        <p:txBody>
          <a:bodyPr>
            <a:spAutoFit/>
          </a:bodyPr>
          <a:lstStyle/>
          <a:p>
            <a:pPr>
              <a:defRPr/>
            </a:pPr>
            <a:r>
              <a:rPr lang="en-US" sz="850" b="1" cap="small" dirty="0">
                <a:solidFill>
                  <a:srgbClr val="3095B4"/>
                </a:solidFill>
                <a:latin typeface="Lucida Sans"/>
                <a:cs typeface="Lucida Sans" pitchFamily="34" charset="0"/>
              </a:rPr>
              <a:t>Electronics</a:t>
            </a:r>
          </a:p>
          <a:p>
            <a:pPr>
              <a:defRPr/>
            </a:pPr>
            <a:r>
              <a:rPr lang="en-GB" sz="850" dirty="0">
                <a:solidFill>
                  <a:srgbClr val="735959"/>
                </a:solidFill>
                <a:latin typeface="Lucida Sans"/>
                <a:cs typeface="Lucida Sans Unicode" pitchFamily="34" charset="0"/>
              </a:rPr>
              <a:t>HW&amp;FW  Design &amp; validation, </a:t>
            </a:r>
            <a:r>
              <a:rPr lang="en-GB" sz="850" dirty="0">
                <a:solidFill>
                  <a:srgbClr val="735959"/>
                </a:solidFill>
                <a:latin typeface="Lucida Sans"/>
                <a:cs typeface="Lucida Sans Unicode" pitchFamily="34" charset="0"/>
              </a:rPr>
              <a:t>Signal Processing &amp; FPGA</a:t>
            </a:r>
            <a:r>
              <a:rPr lang="en-GB" sz="850" dirty="0">
                <a:solidFill>
                  <a:srgbClr val="735959"/>
                </a:solidFill>
                <a:latin typeface="Lucida Sans"/>
                <a:cs typeface="Lucida Sans Unicode" pitchFamily="34" charset="0"/>
              </a:rPr>
              <a:t>, Test Equipment Design </a:t>
            </a:r>
          </a:p>
        </p:txBody>
      </p:sp>
      <p:sp>
        <p:nvSpPr>
          <p:cNvPr id="83" name="Rettangolo 82"/>
          <p:cNvSpPr/>
          <p:nvPr/>
        </p:nvSpPr>
        <p:spPr>
          <a:xfrm>
            <a:off x="1762125" y="3059113"/>
            <a:ext cx="2862263" cy="484187"/>
          </a:xfrm>
          <a:prstGeom prst="rect">
            <a:avLst/>
          </a:prstGeom>
        </p:spPr>
        <p:txBody>
          <a:bodyPr>
            <a:spAutoFit/>
          </a:bodyPr>
          <a:lstStyle/>
          <a:p>
            <a:pPr>
              <a:defRPr/>
            </a:pPr>
            <a:r>
              <a:rPr lang="en-US" sz="850" b="1" cap="small" dirty="0">
                <a:solidFill>
                  <a:srgbClr val="3095B4"/>
                </a:solidFill>
                <a:latin typeface="Lucida Sans"/>
                <a:cs typeface="Lucida Sans" pitchFamily="34" charset="0"/>
              </a:rPr>
              <a:t>Functional Safety</a:t>
            </a:r>
          </a:p>
          <a:p>
            <a:pPr>
              <a:defRPr/>
            </a:pPr>
            <a:r>
              <a:rPr lang="en-GB" sz="850" dirty="0">
                <a:solidFill>
                  <a:srgbClr val="735959"/>
                </a:solidFill>
                <a:latin typeface="Lucida Sans"/>
                <a:cs typeface="Lucida Sans Unicode" pitchFamily="34" charset="0"/>
              </a:rPr>
              <a:t>Risk Assessment, Product Safety Analysis, Safety Process design </a:t>
            </a:r>
          </a:p>
        </p:txBody>
      </p:sp>
      <p:sp>
        <p:nvSpPr>
          <p:cNvPr id="84" name="Rettangolo 83"/>
          <p:cNvSpPr/>
          <p:nvPr/>
        </p:nvSpPr>
        <p:spPr>
          <a:xfrm>
            <a:off x="1762125" y="3478213"/>
            <a:ext cx="2465388" cy="615950"/>
          </a:xfrm>
          <a:prstGeom prst="rect">
            <a:avLst/>
          </a:prstGeom>
        </p:spPr>
        <p:txBody>
          <a:bodyPr>
            <a:spAutoFit/>
          </a:bodyPr>
          <a:lstStyle/>
          <a:p>
            <a:pPr>
              <a:defRPr/>
            </a:pPr>
            <a:r>
              <a:rPr lang="en-US" sz="850" b="1" cap="small" dirty="0">
                <a:solidFill>
                  <a:srgbClr val="3095B4"/>
                </a:solidFill>
                <a:latin typeface="Lucida Sans"/>
                <a:cs typeface="Lucida Sans" pitchFamily="34" charset="0"/>
              </a:rPr>
              <a:t>System  Engineering</a:t>
            </a:r>
          </a:p>
          <a:p>
            <a:pPr>
              <a:defRPr/>
            </a:pPr>
            <a:r>
              <a:rPr lang="en-GB" sz="850" dirty="0">
                <a:solidFill>
                  <a:srgbClr val="735959"/>
                </a:solidFill>
                <a:latin typeface="Lucida Sans"/>
                <a:cs typeface="Lucida Sans Unicode" pitchFamily="34" charset="0"/>
              </a:rPr>
              <a:t>Model Base SE, Requirement Based Management, Design To X, Analysis &amp; Simulation </a:t>
            </a:r>
          </a:p>
        </p:txBody>
      </p:sp>
      <p:sp>
        <p:nvSpPr>
          <p:cNvPr id="85" name="Rettangolo 84"/>
          <p:cNvSpPr/>
          <p:nvPr/>
        </p:nvSpPr>
        <p:spPr>
          <a:xfrm>
            <a:off x="1785938" y="4057650"/>
            <a:ext cx="2682875" cy="485775"/>
          </a:xfrm>
          <a:prstGeom prst="rect">
            <a:avLst/>
          </a:prstGeom>
        </p:spPr>
        <p:txBody>
          <a:bodyPr>
            <a:spAutoFit/>
          </a:bodyPr>
          <a:lstStyle/>
          <a:p>
            <a:pPr>
              <a:defRPr/>
            </a:pPr>
            <a:r>
              <a:rPr lang="en-US" sz="850" b="1" cap="small" dirty="0">
                <a:solidFill>
                  <a:srgbClr val="3095B4"/>
                </a:solidFill>
                <a:latin typeface="Lucida Sans"/>
                <a:cs typeface="Lucida Sans" pitchFamily="34" charset="0"/>
              </a:rPr>
              <a:t>Connectivity</a:t>
            </a:r>
          </a:p>
          <a:p>
            <a:pPr>
              <a:defRPr/>
            </a:pPr>
            <a:r>
              <a:rPr lang="en-GB" sz="850" dirty="0">
                <a:solidFill>
                  <a:srgbClr val="735959"/>
                </a:solidFill>
                <a:latin typeface="Lucida Sans"/>
                <a:cs typeface="Lucida Sans Unicode" pitchFamily="34" charset="0"/>
              </a:rPr>
              <a:t>Connect to X solutions, </a:t>
            </a:r>
            <a:r>
              <a:rPr lang="en-GB" sz="850" dirty="0">
                <a:solidFill>
                  <a:srgbClr val="735959"/>
                </a:solidFill>
                <a:latin typeface="Lucida Sans"/>
                <a:cs typeface="Lucida Sans Unicode" pitchFamily="34" charset="0"/>
              </a:rPr>
              <a:t>M2M,  Internet </a:t>
            </a:r>
            <a:r>
              <a:rPr lang="en-GB" sz="850" dirty="0">
                <a:solidFill>
                  <a:srgbClr val="735959"/>
                </a:solidFill>
                <a:latin typeface="Lucida Sans"/>
                <a:cs typeface="Lucida Sans Unicode" pitchFamily="34" charset="0"/>
              </a:rPr>
              <a:t>of </a:t>
            </a:r>
            <a:r>
              <a:rPr lang="en-GB" sz="850" dirty="0">
                <a:solidFill>
                  <a:srgbClr val="735959"/>
                </a:solidFill>
                <a:latin typeface="Lucida Sans"/>
                <a:cs typeface="Lucida Sans Unicode" pitchFamily="34" charset="0"/>
              </a:rPr>
              <a:t>things</a:t>
            </a:r>
            <a:endParaRPr lang="en-GB" sz="850" dirty="0">
              <a:solidFill>
                <a:srgbClr val="735959"/>
              </a:solidFill>
              <a:latin typeface="Lucida Sans"/>
              <a:cs typeface="Lucida Sans Unicode" pitchFamily="34" charset="0"/>
            </a:endParaRPr>
          </a:p>
        </p:txBody>
      </p:sp>
      <p:cxnSp>
        <p:nvCxnSpPr>
          <p:cNvPr id="80916" name="Connecteur droit 48"/>
          <p:cNvCxnSpPr>
            <a:cxnSpLocks noChangeShapeType="1"/>
          </p:cNvCxnSpPr>
          <p:nvPr/>
        </p:nvCxnSpPr>
        <p:spPr bwMode="auto">
          <a:xfrm flipH="1">
            <a:off x="4672013" y="5676900"/>
            <a:ext cx="1119187" cy="0"/>
          </a:xfrm>
          <a:prstGeom prst="line">
            <a:avLst/>
          </a:prstGeom>
          <a:noFill/>
          <a:ln w="3175" algn="ctr">
            <a:solidFill>
              <a:srgbClr val="8B8178"/>
            </a:solidFill>
            <a:round/>
            <a:headEnd/>
            <a:tailEnd/>
          </a:ln>
        </p:spPr>
      </p:cxnSp>
      <p:sp>
        <p:nvSpPr>
          <p:cNvPr id="87" name="Rettangolo 86"/>
          <p:cNvSpPr/>
          <p:nvPr/>
        </p:nvSpPr>
        <p:spPr>
          <a:xfrm>
            <a:off x="6027738" y="4840288"/>
            <a:ext cx="2954337" cy="615950"/>
          </a:xfrm>
          <a:prstGeom prst="rect">
            <a:avLst/>
          </a:prstGeom>
        </p:spPr>
        <p:txBody>
          <a:bodyPr>
            <a:spAutoFit/>
          </a:bodyPr>
          <a:lstStyle/>
          <a:p>
            <a:pPr>
              <a:defRPr/>
            </a:pPr>
            <a:r>
              <a:rPr lang="en-US" sz="850" b="1" cap="small" dirty="0">
                <a:solidFill>
                  <a:srgbClr val="3095B4"/>
                </a:solidFill>
                <a:latin typeface="Lucida Sans"/>
                <a:cs typeface="Lucida Sans" pitchFamily="34" charset="0"/>
              </a:rPr>
              <a:t>Sustainability</a:t>
            </a:r>
          </a:p>
          <a:p>
            <a:pPr>
              <a:defRPr/>
            </a:pPr>
            <a:r>
              <a:rPr lang="en-GB" sz="850" dirty="0">
                <a:solidFill>
                  <a:srgbClr val="735959"/>
                </a:solidFill>
                <a:latin typeface="Lucida Sans"/>
                <a:cs typeface="Lucida Sans Unicode" pitchFamily="34" charset="0"/>
              </a:rPr>
              <a:t>Energy Efficiency, HSE Management, </a:t>
            </a:r>
            <a:r>
              <a:rPr lang="en-GB" sz="850" dirty="0">
                <a:solidFill>
                  <a:srgbClr val="735959"/>
                </a:solidFill>
                <a:latin typeface="Lucida Sans"/>
                <a:cs typeface="Lucida Sans Unicode" pitchFamily="34" charset="0"/>
              </a:rPr>
              <a:t>Environmental Monitoring, Lifecycle </a:t>
            </a:r>
            <a:r>
              <a:rPr lang="en-GB" sz="850" dirty="0">
                <a:solidFill>
                  <a:srgbClr val="735959"/>
                </a:solidFill>
                <a:latin typeface="Lucida Sans"/>
                <a:cs typeface="Lucida Sans Unicode" pitchFamily="34" charset="0"/>
              </a:rPr>
              <a:t>Assessment, </a:t>
            </a:r>
            <a:r>
              <a:rPr lang="en-GB" sz="850" dirty="0">
                <a:solidFill>
                  <a:srgbClr val="735959"/>
                </a:solidFill>
                <a:latin typeface="Lucida Sans"/>
                <a:cs typeface="Lucida Sans Unicode" pitchFamily="34" charset="0"/>
              </a:rPr>
              <a:t>Sustainable Products, Corporate </a:t>
            </a:r>
            <a:r>
              <a:rPr lang="en-GB" sz="850" dirty="0">
                <a:solidFill>
                  <a:srgbClr val="735959"/>
                </a:solidFill>
                <a:latin typeface="Lucida Sans"/>
                <a:cs typeface="Lucida Sans Unicode" pitchFamily="34" charset="0"/>
              </a:rPr>
              <a:t>Social Responsibility </a:t>
            </a:r>
          </a:p>
        </p:txBody>
      </p:sp>
      <p:cxnSp>
        <p:nvCxnSpPr>
          <p:cNvPr id="80918" name="Connecteur droit 48"/>
          <p:cNvCxnSpPr>
            <a:cxnSpLocks noChangeShapeType="1"/>
          </p:cNvCxnSpPr>
          <p:nvPr/>
        </p:nvCxnSpPr>
        <p:spPr bwMode="auto">
          <a:xfrm flipH="1">
            <a:off x="422275" y="5656263"/>
            <a:ext cx="1119188" cy="0"/>
          </a:xfrm>
          <a:prstGeom prst="line">
            <a:avLst/>
          </a:prstGeom>
          <a:noFill/>
          <a:ln w="3175" algn="ctr">
            <a:solidFill>
              <a:srgbClr val="8B8178"/>
            </a:solidFill>
            <a:round/>
            <a:headEnd/>
            <a:tailEnd/>
          </a:ln>
        </p:spPr>
      </p:cxnSp>
      <p:cxnSp>
        <p:nvCxnSpPr>
          <p:cNvPr id="80919" name="Connecteur droit 48"/>
          <p:cNvCxnSpPr>
            <a:cxnSpLocks noChangeShapeType="1"/>
          </p:cNvCxnSpPr>
          <p:nvPr/>
        </p:nvCxnSpPr>
        <p:spPr bwMode="auto">
          <a:xfrm flipH="1">
            <a:off x="4756150" y="3084513"/>
            <a:ext cx="1119188" cy="0"/>
          </a:xfrm>
          <a:prstGeom prst="line">
            <a:avLst/>
          </a:prstGeom>
          <a:noFill/>
          <a:ln w="3175" algn="ctr">
            <a:solidFill>
              <a:srgbClr val="8B8178"/>
            </a:solidFill>
            <a:round/>
            <a:headEnd/>
            <a:tailEnd/>
          </a:ln>
        </p:spPr>
      </p:cxnSp>
      <p:sp>
        <p:nvSpPr>
          <p:cNvPr id="90" name="Rettangolo 89"/>
          <p:cNvSpPr/>
          <p:nvPr/>
        </p:nvSpPr>
        <p:spPr>
          <a:xfrm>
            <a:off x="1781175" y="4862513"/>
            <a:ext cx="2474913" cy="484187"/>
          </a:xfrm>
          <a:prstGeom prst="rect">
            <a:avLst/>
          </a:prstGeom>
        </p:spPr>
        <p:txBody>
          <a:bodyPr>
            <a:spAutoFit/>
          </a:bodyPr>
          <a:lstStyle/>
          <a:p>
            <a:pPr>
              <a:defRPr/>
            </a:pPr>
            <a:r>
              <a:rPr lang="en-US" sz="850" b="1" cap="small" dirty="0">
                <a:solidFill>
                  <a:srgbClr val="3095B4"/>
                </a:solidFill>
                <a:latin typeface="Lucida Sans"/>
                <a:cs typeface="Lucida Sans" pitchFamily="34" charset="0"/>
              </a:rPr>
              <a:t>Business Intelligence</a:t>
            </a:r>
          </a:p>
          <a:p>
            <a:pPr>
              <a:defRPr/>
            </a:pPr>
            <a:r>
              <a:rPr lang="en-GB" sz="850" dirty="0">
                <a:solidFill>
                  <a:srgbClr val="735959"/>
                </a:solidFill>
                <a:latin typeface="Lucida Sans"/>
                <a:cs typeface="Lucida Sans Unicode" pitchFamily="34" charset="0"/>
              </a:rPr>
              <a:t>DWH, Reporting</a:t>
            </a:r>
            <a:r>
              <a:rPr lang="en-GB" sz="850" dirty="0">
                <a:solidFill>
                  <a:srgbClr val="735959"/>
                </a:solidFill>
                <a:latin typeface="Lucida Sans"/>
                <a:cs typeface="Lucida Sans Unicode" pitchFamily="34" charset="0"/>
              </a:rPr>
              <a:t>, Data Governance,  </a:t>
            </a:r>
            <a:r>
              <a:rPr lang="en-GB" sz="850" dirty="0">
                <a:solidFill>
                  <a:srgbClr val="735959"/>
                </a:solidFill>
                <a:latin typeface="Lucida Sans"/>
                <a:cs typeface="Lucida Sans Unicode" pitchFamily="34" charset="0"/>
              </a:rPr>
              <a:t>Big Data, Advanced Analytics </a:t>
            </a:r>
            <a:r>
              <a:rPr lang="en-GB" sz="850" dirty="0">
                <a:solidFill>
                  <a:srgbClr val="735959"/>
                </a:solidFill>
                <a:latin typeface="Lucida Sans"/>
                <a:cs typeface="Lucida Sans Unicode" pitchFamily="34" charset="0"/>
              </a:rPr>
              <a:t>&amp; DSS </a:t>
            </a:r>
            <a:endParaRPr lang="en-GB" sz="850" dirty="0">
              <a:solidFill>
                <a:srgbClr val="735959"/>
              </a:solidFill>
              <a:latin typeface="Lucida Sans"/>
              <a:cs typeface="Lucida Sans Unicode" pitchFamily="34" charset="0"/>
            </a:endParaRPr>
          </a:p>
        </p:txBody>
      </p:sp>
      <p:cxnSp>
        <p:nvCxnSpPr>
          <p:cNvPr id="80921" name="Connettore 1 90"/>
          <p:cNvCxnSpPr>
            <a:cxnSpLocks noChangeShapeType="1"/>
          </p:cNvCxnSpPr>
          <p:nvPr/>
        </p:nvCxnSpPr>
        <p:spPr bwMode="auto">
          <a:xfrm>
            <a:off x="1706563" y="4846638"/>
            <a:ext cx="0" cy="1254125"/>
          </a:xfrm>
          <a:prstGeom prst="line">
            <a:avLst/>
          </a:prstGeom>
          <a:noFill/>
          <a:ln w="3175" algn="ctr">
            <a:solidFill>
              <a:srgbClr val="7F7F7F"/>
            </a:solidFill>
            <a:round/>
            <a:headEnd/>
            <a:tailEnd/>
          </a:ln>
        </p:spPr>
      </p:cxnSp>
      <p:cxnSp>
        <p:nvCxnSpPr>
          <p:cNvPr id="80922" name="Connettore 1 91"/>
          <p:cNvCxnSpPr>
            <a:cxnSpLocks noChangeShapeType="1"/>
          </p:cNvCxnSpPr>
          <p:nvPr/>
        </p:nvCxnSpPr>
        <p:spPr bwMode="auto">
          <a:xfrm>
            <a:off x="6015038" y="1666875"/>
            <a:ext cx="6350" cy="2865438"/>
          </a:xfrm>
          <a:prstGeom prst="line">
            <a:avLst/>
          </a:prstGeom>
          <a:noFill/>
          <a:ln w="3175" algn="ctr">
            <a:solidFill>
              <a:srgbClr val="7F7F7F"/>
            </a:solidFill>
            <a:round/>
            <a:headEnd/>
            <a:tailEnd/>
          </a:ln>
        </p:spPr>
      </p:cxnSp>
      <p:cxnSp>
        <p:nvCxnSpPr>
          <p:cNvPr id="80923" name="Connettore 1 92"/>
          <p:cNvCxnSpPr>
            <a:cxnSpLocks noChangeShapeType="1"/>
          </p:cNvCxnSpPr>
          <p:nvPr/>
        </p:nvCxnSpPr>
        <p:spPr bwMode="auto">
          <a:xfrm>
            <a:off x="6015038" y="4827588"/>
            <a:ext cx="0" cy="1295400"/>
          </a:xfrm>
          <a:prstGeom prst="line">
            <a:avLst/>
          </a:prstGeom>
          <a:noFill/>
          <a:ln w="3175" algn="ctr">
            <a:solidFill>
              <a:srgbClr val="7F7F7F"/>
            </a:solidFill>
            <a:round/>
            <a:headEnd/>
            <a:tailEnd/>
          </a:ln>
        </p:spPr>
      </p:cxnSp>
      <p:sp>
        <p:nvSpPr>
          <p:cNvPr id="94" name="Rettangolo 93"/>
          <p:cNvSpPr/>
          <p:nvPr/>
        </p:nvSpPr>
        <p:spPr>
          <a:xfrm>
            <a:off x="6038850" y="5432425"/>
            <a:ext cx="2566988" cy="746125"/>
          </a:xfrm>
          <a:prstGeom prst="rect">
            <a:avLst/>
          </a:prstGeom>
        </p:spPr>
        <p:txBody>
          <a:bodyPr>
            <a:spAutoFit/>
          </a:bodyPr>
          <a:lstStyle/>
          <a:p>
            <a:pPr>
              <a:defRPr/>
            </a:pPr>
            <a:r>
              <a:rPr lang="en-US" sz="850" b="1" cap="small" dirty="0">
                <a:solidFill>
                  <a:srgbClr val="3095B4"/>
                </a:solidFill>
                <a:latin typeface="Lucida Sans"/>
                <a:cs typeface="Lucida Sans" pitchFamily="34" charset="0"/>
              </a:rPr>
              <a:t>REBCO</a:t>
            </a:r>
          </a:p>
          <a:p>
            <a:pPr>
              <a:defRPr/>
            </a:pPr>
            <a:r>
              <a:rPr lang="en-GB" sz="850" dirty="0">
                <a:solidFill>
                  <a:srgbClr val="735959"/>
                </a:solidFill>
                <a:latin typeface="Lucida Sans"/>
                <a:cs typeface="Lucida Sans Unicode" pitchFamily="34" charset="0"/>
              </a:rPr>
              <a:t>Preventive Reliability &amp; Problem Solving, Supplier Quality </a:t>
            </a:r>
            <a:r>
              <a:rPr lang="en-GB" sz="850" dirty="0">
                <a:solidFill>
                  <a:srgbClr val="735959"/>
                </a:solidFill>
                <a:latin typeface="Lucida Sans"/>
                <a:cs typeface="Lucida Sans Unicode" pitchFamily="34" charset="0"/>
              </a:rPr>
              <a:t>Growth, R&amp;D Process Excellence, Operational </a:t>
            </a:r>
            <a:r>
              <a:rPr lang="en-GB" sz="850" dirty="0">
                <a:solidFill>
                  <a:srgbClr val="735959"/>
                </a:solidFill>
                <a:latin typeface="Lucida Sans"/>
                <a:cs typeface="Lucida Sans Unicode" pitchFamily="34" charset="0"/>
              </a:rPr>
              <a:t>Excellence</a:t>
            </a:r>
          </a:p>
          <a:p>
            <a:pPr>
              <a:defRPr/>
            </a:pPr>
            <a:r>
              <a:rPr lang="en-GB" sz="850" dirty="0">
                <a:solidFill>
                  <a:srgbClr val="735959"/>
                </a:solidFill>
                <a:latin typeface="Lucida Sans"/>
                <a:cs typeface="Lucida Sans Unicode" pitchFamily="34" charset="0"/>
              </a:rPr>
              <a:t> </a:t>
            </a:r>
            <a:endParaRPr lang="en-GB" sz="850" dirty="0">
              <a:solidFill>
                <a:srgbClr val="735959"/>
              </a:solidFill>
              <a:latin typeface="Lucida Sans"/>
              <a:cs typeface="Lucida Sans Unicode" pitchFamily="34" charset="0"/>
            </a:endParaRPr>
          </a:p>
        </p:txBody>
      </p:sp>
      <p:sp>
        <p:nvSpPr>
          <p:cNvPr id="95" name="Rettangolo 94"/>
          <p:cNvSpPr/>
          <p:nvPr/>
        </p:nvSpPr>
        <p:spPr>
          <a:xfrm>
            <a:off x="6035675" y="1685925"/>
            <a:ext cx="3108325" cy="2316163"/>
          </a:xfrm>
          <a:prstGeom prst="rect">
            <a:avLst/>
          </a:prstGeom>
        </p:spPr>
        <p:txBody>
          <a:bodyPr>
            <a:spAutoFit/>
          </a:bodyPr>
          <a:lstStyle/>
          <a:p>
            <a:pPr>
              <a:defRPr/>
            </a:pPr>
            <a:r>
              <a:rPr lang="en-US" sz="850" b="1" cap="small" dirty="0">
                <a:solidFill>
                  <a:srgbClr val="3095B4"/>
                </a:solidFill>
                <a:latin typeface="Lucida Sans"/>
                <a:cs typeface="Lucida Sans" pitchFamily="34" charset="0"/>
              </a:rPr>
              <a:t>Mechanical Engineering</a:t>
            </a:r>
          </a:p>
          <a:p>
            <a:pPr>
              <a:defRPr/>
            </a:pPr>
            <a:r>
              <a:rPr lang="en-GB" sz="850" dirty="0">
                <a:solidFill>
                  <a:srgbClr val="735959"/>
                </a:solidFill>
                <a:latin typeface="Lucida Sans"/>
                <a:cs typeface="Lucida Sans Unicode" pitchFamily="34" charset="0"/>
              </a:rPr>
              <a:t>Product Engineering Global Support, </a:t>
            </a:r>
          </a:p>
          <a:p>
            <a:pPr>
              <a:defRPr/>
            </a:pPr>
            <a:r>
              <a:rPr lang="en-GB" sz="850" dirty="0">
                <a:solidFill>
                  <a:srgbClr val="735959"/>
                </a:solidFill>
                <a:latin typeface="Lucida Sans"/>
                <a:cs typeface="Lucida Sans Unicode" pitchFamily="34" charset="0"/>
              </a:rPr>
              <a:t>Virtual Design (CAD)  &amp; Digital Mock up, Composite and  Advanced </a:t>
            </a:r>
            <a:r>
              <a:rPr lang="en-GB" sz="850" dirty="0">
                <a:solidFill>
                  <a:srgbClr val="735959"/>
                </a:solidFill>
                <a:latin typeface="Lucida Sans"/>
                <a:cs typeface="Lucida Sans Unicode" pitchFamily="34" charset="0"/>
              </a:rPr>
              <a:t>Materials, Additive Manufacturing</a:t>
            </a:r>
            <a:endParaRPr lang="en-GB" sz="850" dirty="0">
              <a:solidFill>
                <a:srgbClr val="735959"/>
              </a:solidFill>
              <a:latin typeface="Lucida Sans"/>
              <a:cs typeface="Lucida Sans Unicode" pitchFamily="34" charset="0"/>
            </a:endParaRPr>
          </a:p>
          <a:p>
            <a:pPr>
              <a:defRPr/>
            </a:pPr>
            <a:r>
              <a:rPr lang="en-GB" sz="850" dirty="0">
                <a:solidFill>
                  <a:srgbClr val="735959"/>
                </a:solidFill>
                <a:latin typeface="Lucida Sans"/>
                <a:cs typeface="Lucida Sans Unicode" pitchFamily="34" charset="0"/>
              </a:rPr>
              <a:t>Mechanical Design for Electronics and </a:t>
            </a:r>
            <a:r>
              <a:rPr lang="en-GB" sz="850" dirty="0">
                <a:solidFill>
                  <a:srgbClr val="735959"/>
                </a:solidFill>
                <a:latin typeface="Lucida Sans"/>
                <a:cs typeface="Lucida Sans Unicode" pitchFamily="34" charset="0"/>
              </a:rPr>
              <a:t>Optical </a:t>
            </a:r>
            <a:r>
              <a:rPr lang="en-GB" sz="850" dirty="0">
                <a:solidFill>
                  <a:srgbClr val="735959"/>
                </a:solidFill>
                <a:latin typeface="Lucida Sans"/>
                <a:cs typeface="Lucida Sans Unicode" pitchFamily="34" charset="0"/>
              </a:rPr>
              <a:t>Devices</a:t>
            </a:r>
          </a:p>
          <a:p>
            <a:pPr>
              <a:defRPr/>
            </a:pPr>
            <a:endParaRPr lang="en-GB" sz="850" dirty="0">
              <a:solidFill>
                <a:srgbClr val="735959"/>
              </a:solidFill>
              <a:latin typeface="Lucida Sans"/>
              <a:cs typeface="Lucida Sans Unicode" pitchFamily="34" charset="0"/>
            </a:endParaRPr>
          </a:p>
          <a:p>
            <a:pPr>
              <a:defRPr/>
            </a:pPr>
            <a:r>
              <a:rPr lang="en-US" sz="850" b="1" cap="small" dirty="0">
                <a:solidFill>
                  <a:srgbClr val="3095B4"/>
                </a:solidFill>
                <a:latin typeface="Lucida Sans"/>
                <a:cs typeface="Lucida Sans" pitchFamily="34" charset="0"/>
              </a:rPr>
              <a:t>Virtual Validation</a:t>
            </a:r>
          </a:p>
          <a:p>
            <a:pPr>
              <a:defRPr/>
            </a:pPr>
            <a:r>
              <a:rPr lang="en-GB" sz="850" dirty="0">
                <a:solidFill>
                  <a:srgbClr val="735959"/>
                </a:solidFill>
                <a:latin typeface="Lucida Sans"/>
                <a:cs typeface="Lucida Sans Unicode" pitchFamily="34" charset="0"/>
              </a:rPr>
              <a:t>FE </a:t>
            </a:r>
            <a:r>
              <a:rPr lang="en-GB" sz="850" dirty="0">
                <a:solidFill>
                  <a:srgbClr val="735959"/>
                </a:solidFill>
                <a:latin typeface="Lucida Sans"/>
                <a:cs typeface="Lucida Sans Unicode" pitchFamily="34" charset="0"/>
              </a:rPr>
              <a:t>Analysis: Linear </a:t>
            </a:r>
            <a:r>
              <a:rPr lang="en-GB" sz="850" dirty="0">
                <a:solidFill>
                  <a:srgbClr val="735959"/>
                </a:solidFill>
                <a:latin typeface="Lucida Sans"/>
                <a:cs typeface="Lucida Sans Unicode" pitchFamily="34" charset="0"/>
              </a:rPr>
              <a:t>and Non linear </a:t>
            </a:r>
            <a:r>
              <a:rPr lang="en-GB" sz="850" dirty="0">
                <a:solidFill>
                  <a:srgbClr val="735959"/>
                </a:solidFill>
                <a:latin typeface="Lucida Sans"/>
                <a:cs typeface="Lucida Sans Unicode" pitchFamily="34" charset="0"/>
              </a:rPr>
              <a:t>analysis; Fatigue </a:t>
            </a:r>
            <a:r>
              <a:rPr lang="en-GB" sz="850" dirty="0">
                <a:solidFill>
                  <a:srgbClr val="735959"/>
                </a:solidFill>
                <a:latin typeface="Lucida Sans"/>
                <a:cs typeface="Lucida Sans Unicode" pitchFamily="34" charset="0"/>
              </a:rPr>
              <a:t>analysis; Multi body analysis; Mono dimensional </a:t>
            </a:r>
            <a:r>
              <a:rPr lang="en-GB" sz="850" dirty="0">
                <a:solidFill>
                  <a:srgbClr val="735959"/>
                </a:solidFill>
                <a:latin typeface="Lucida Sans"/>
                <a:cs typeface="Lucida Sans Unicode" pitchFamily="34" charset="0"/>
              </a:rPr>
              <a:t>analysis</a:t>
            </a:r>
            <a:endParaRPr lang="en-GB" sz="850" dirty="0">
              <a:solidFill>
                <a:srgbClr val="735959"/>
              </a:solidFill>
              <a:latin typeface="Lucida Sans"/>
              <a:cs typeface="Lucida Sans Unicode" pitchFamily="34" charset="0"/>
            </a:endParaRPr>
          </a:p>
          <a:p>
            <a:pPr>
              <a:defRPr/>
            </a:pPr>
            <a:r>
              <a:rPr lang="en-GB" sz="850" dirty="0">
                <a:solidFill>
                  <a:srgbClr val="735959"/>
                </a:solidFill>
                <a:latin typeface="Lucida Sans"/>
                <a:cs typeface="Lucida Sans Unicode" pitchFamily="34" charset="0"/>
              </a:rPr>
              <a:t>CFD  </a:t>
            </a:r>
            <a:r>
              <a:rPr lang="en-GB" sz="850" dirty="0">
                <a:solidFill>
                  <a:srgbClr val="735959"/>
                </a:solidFill>
                <a:latin typeface="Lucida Sans"/>
                <a:cs typeface="Lucida Sans Unicode" pitchFamily="34" charset="0"/>
              </a:rPr>
              <a:t>Analysis: Steady </a:t>
            </a:r>
            <a:r>
              <a:rPr lang="en-GB" sz="850" dirty="0">
                <a:solidFill>
                  <a:srgbClr val="735959"/>
                </a:solidFill>
                <a:latin typeface="Lucida Sans"/>
                <a:cs typeface="Lucida Sans Unicode" pitchFamily="34" charset="0"/>
              </a:rPr>
              <a:t>analysis, Transient analysis, Fluid structural analysis, Combustion analysis, Mono dimensional </a:t>
            </a:r>
            <a:r>
              <a:rPr lang="en-GB" sz="850" dirty="0">
                <a:solidFill>
                  <a:srgbClr val="735959"/>
                </a:solidFill>
                <a:latin typeface="Lucida Sans"/>
                <a:cs typeface="Lucida Sans Unicode" pitchFamily="34" charset="0"/>
              </a:rPr>
              <a:t>analysis, Acoustic </a:t>
            </a:r>
            <a:r>
              <a:rPr lang="en-GB" sz="850" dirty="0">
                <a:solidFill>
                  <a:srgbClr val="735959"/>
                </a:solidFill>
                <a:latin typeface="Lucida Sans"/>
                <a:cs typeface="Lucida Sans Unicode" pitchFamily="34" charset="0"/>
              </a:rPr>
              <a:t>analysis</a:t>
            </a:r>
          </a:p>
          <a:p>
            <a:pPr>
              <a:defRPr/>
            </a:pPr>
            <a:endParaRPr lang="en-GB" sz="850" dirty="0">
              <a:solidFill>
                <a:srgbClr val="735959"/>
              </a:solidFill>
              <a:latin typeface="Lucida Sans"/>
              <a:cs typeface="Lucida Sans Unicode" pitchFamily="34" charset="0"/>
            </a:endParaRPr>
          </a:p>
          <a:p>
            <a:pPr>
              <a:defRPr/>
            </a:pPr>
            <a:endParaRPr lang="en-GB" sz="850" dirty="0">
              <a:solidFill>
                <a:srgbClr val="735959"/>
              </a:solidFill>
              <a:latin typeface="Lucida Sans"/>
              <a:cs typeface="Lucida Sans Unicode" pitchFamily="34" charset="0"/>
            </a:endParaRPr>
          </a:p>
          <a:p>
            <a:pPr>
              <a:defRPr/>
            </a:pPr>
            <a:endParaRPr lang="en-GB" sz="850" dirty="0">
              <a:solidFill>
                <a:srgbClr val="735959"/>
              </a:solidFill>
              <a:latin typeface="Lucida Sans"/>
              <a:cs typeface="Lucida Sans Unicode" pitchFamily="34" charset="0"/>
            </a:endParaRPr>
          </a:p>
          <a:p>
            <a:pPr>
              <a:defRPr/>
            </a:pPr>
            <a:endParaRPr lang="en-GB" sz="850" dirty="0">
              <a:solidFill>
                <a:srgbClr val="735959"/>
              </a:solidFill>
              <a:latin typeface="Lucida Sans"/>
              <a:cs typeface="Lucida Sans Unicode" pitchFamily="34" charset="0"/>
            </a:endParaRPr>
          </a:p>
        </p:txBody>
      </p:sp>
      <p:sp>
        <p:nvSpPr>
          <p:cNvPr id="80926" name="ZoneTexte 65"/>
          <p:cNvSpPr txBox="1">
            <a:spLocks noChangeArrowheads="1"/>
          </p:cNvSpPr>
          <p:nvPr/>
        </p:nvSpPr>
        <p:spPr bwMode="auto">
          <a:xfrm>
            <a:off x="233363" y="176213"/>
            <a:ext cx="1771650"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Leader globale</a:t>
            </a:r>
          </a:p>
        </p:txBody>
      </p:sp>
      <p:sp>
        <p:nvSpPr>
          <p:cNvPr id="80927" name="ZoneTexte 66"/>
          <p:cNvSpPr txBox="1">
            <a:spLocks noChangeArrowheads="1"/>
          </p:cNvSpPr>
          <p:nvPr/>
        </p:nvSpPr>
        <p:spPr bwMode="auto">
          <a:xfrm>
            <a:off x="4595813" y="176213"/>
            <a:ext cx="1509712"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Certificazioni di PM</a:t>
            </a:r>
          </a:p>
        </p:txBody>
      </p:sp>
      <p:sp>
        <p:nvSpPr>
          <p:cNvPr id="80928" name="ZoneTexte 67"/>
          <p:cNvSpPr txBox="1">
            <a:spLocks noChangeArrowheads="1"/>
          </p:cNvSpPr>
          <p:nvPr/>
        </p:nvSpPr>
        <p:spPr bwMode="auto">
          <a:xfrm>
            <a:off x="3279775" y="176213"/>
            <a:ext cx="1331913" cy="214312"/>
          </a:xfrm>
          <a:prstGeom prst="rect">
            <a:avLst/>
          </a:prstGeom>
          <a:noFill/>
          <a:ln w="9525">
            <a:noFill/>
            <a:miter lim="800000"/>
            <a:headEnd/>
            <a:tailEnd/>
          </a:ln>
        </p:spPr>
        <p:txBody>
          <a:bodyPr>
            <a:spAutoFit/>
          </a:bodyPr>
          <a:lstStyle/>
          <a:p>
            <a:pPr algn="ctr"/>
            <a:r>
              <a:rPr lang="fr-FR" sz="800" b="1">
                <a:solidFill>
                  <a:srgbClr val="3095B4"/>
                </a:solidFill>
                <a:latin typeface="Lucida Sans" pitchFamily="34" charset="0"/>
              </a:rPr>
              <a:t>Altran Italia</a:t>
            </a:r>
          </a:p>
        </p:txBody>
      </p:sp>
      <p:sp>
        <p:nvSpPr>
          <p:cNvPr id="80929" name="ZoneTexte 68"/>
          <p:cNvSpPr txBox="1">
            <a:spLocks noChangeArrowheads="1"/>
          </p:cNvSpPr>
          <p:nvPr/>
        </p:nvSpPr>
        <p:spPr bwMode="auto">
          <a:xfrm>
            <a:off x="1866900"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Che cosa facciamo?</a:t>
            </a:r>
          </a:p>
        </p:txBody>
      </p:sp>
      <p:sp>
        <p:nvSpPr>
          <p:cNvPr id="80930" name="ZoneTexte 69"/>
          <p:cNvSpPr txBox="1">
            <a:spLocks noChangeArrowheads="1"/>
          </p:cNvSpPr>
          <p:nvPr/>
        </p:nvSpPr>
        <p:spPr bwMode="auto">
          <a:xfrm>
            <a:off x="6105525" y="176213"/>
            <a:ext cx="1331913"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Gli Standard</a:t>
            </a:r>
          </a:p>
        </p:txBody>
      </p:sp>
      <p:cxnSp>
        <p:nvCxnSpPr>
          <p:cNvPr id="48" name="Connecteur droit 70"/>
          <p:cNvCxnSpPr/>
          <p:nvPr/>
        </p:nvCxnSpPr>
        <p:spPr>
          <a:xfrm>
            <a:off x="60436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49" name="Connecteur droit 71"/>
          <p:cNvCxnSpPr/>
          <p:nvPr/>
        </p:nvCxnSpPr>
        <p:spPr>
          <a:xfrm>
            <a:off x="46339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0" name="Connecteur droit 72"/>
          <p:cNvCxnSpPr/>
          <p:nvPr/>
        </p:nvCxnSpPr>
        <p:spPr>
          <a:xfrm>
            <a:off x="32242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cxnSp>
        <p:nvCxnSpPr>
          <p:cNvPr id="51" name="Connecteur droit 73"/>
          <p:cNvCxnSpPr/>
          <p:nvPr/>
        </p:nvCxnSpPr>
        <p:spPr>
          <a:xfrm>
            <a:off x="18145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
        <p:nvSpPr>
          <p:cNvPr id="80935" name="ZoneTexte 74"/>
          <p:cNvSpPr txBox="1">
            <a:spLocks noChangeArrowheads="1"/>
          </p:cNvSpPr>
          <p:nvPr/>
        </p:nvSpPr>
        <p:spPr bwMode="auto">
          <a:xfrm>
            <a:off x="7453313" y="176213"/>
            <a:ext cx="1127125" cy="214312"/>
          </a:xfrm>
          <a:prstGeom prst="rect">
            <a:avLst/>
          </a:prstGeom>
          <a:noFill/>
          <a:ln w="9525">
            <a:noFill/>
            <a:miter lim="800000"/>
            <a:headEnd/>
            <a:tailEnd/>
          </a:ln>
        </p:spPr>
        <p:txBody>
          <a:bodyPr>
            <a:spAutoFit/>
          </a:bodyPr>
          <a:lstStyle/>
          <a:p>
            <a:pPr algn="ctr"/>
            <a:r>
              <a:rPr lang="fr-FR" sz="800">
                <a:solidFill>
                  <a:srgbClr val="5C7F92"/>
                </a:solidFill>
                <a:latin typeface="Lucida Sans" pitchFamily="34" charset="0"/>
              </a:rPr>
              <a:t>Le KA del PM</a:t>
            </a:r>
          </a:p>
        </p:txBody>
      </p:sp>
      <p:cxnSp>
        <p:nvCxnSpPr>
          <p:cNvPr id="53" name="Connecteur droit 75"/>
          <p:cNvCxnSpPr/>
          <p:nvPr/>
        </p:nvCxnSpPr>
        <p:spPr>
          <a:xfrm>
            <a:off x="7453313" y="173038"/>
            <a:ext cx="0" cy="220662"/>
          </a:xfrm>
          <a:prstGeom prst="line">
            <a:avLst/>
          </a:prstGeom>
          <a:ln w="12700" cmpd="sng">
            <a:solidFill>
              <a:srgbClr val="5C7F9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advTm="60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rEmRaZ_N0Wbm9oaAK0xZ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rEmRaZ_N0Wbm9oaAK0x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rEmRaZ_N0Wbm9oaAK0x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rEmRaZ_N0Wbm9oaAK0xZ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d_LRRF6uUOGXA0yayhi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JuQ4Z6fGUyRfa8LBJNIlg"/>
</p:tagLst>
</file>

<file path=ppt/theme/theme1.xml><?xml version="1.0" encoding="utf-8"?>
<a:theme xmlns:a="http://schemas.openxmlformats.org/drawingml/2006/main" name="PPT_Instit">
  <a:themeElements>
    <a:clrScheme name="Altran">
      <a:dk1>
        <a:srgbClr val="595959"/>
      </a:dk1>
      <a:lt1>
        <a:sysClr val="window" lastClr="FFFFFF"/>
      </a:lt1>
      <a:dk2>
        <a:srgbClr val="8B8178"/>
      </a:dk2>
      <a:lt2>
        <a:srgbClr val="FFFFFF"/>
      </a:lt2>
      <a:accent1>
        <a:srgbClr val="3095B4"/>
      </a:accent1>
      <a:accent2>
        <a:srgbClr val="CB0044"/>
      </a:accent2>
      <a:accent3>
        <a:srgbClr val="A0D200"/>
      </a:accent3>
      <a:accent4>
        <a:srgbClr val="8E258D"/>
      </a:accent4>
      <a:accent5>
        <a:srgbClr val="F0AB00"/>
      </a:accent5>
      <a:accent6>
        <a:srgbClr val="5C7F92"/>
      </a:accent6>
      <a:hlink>
        <a:srgbClr val="3095B4"/>
      </a:hlink>
      <a:folHlink>
        <a:srgbClr val="737C8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Altran">
      <a:dk1>
        <a:srgbClr val="595959"/>
      </a:dk1>
      <a:lt1>
        <a:sysClr val="window" lastClr="FFFFFF"/>
      </a:lt1>
      <a:dk2>
        <a:srgbClr val="8B8178"/>
      </a:dk2>
      <a:lt2>
        <a:srgbClr val="FFFFFF"/>
      </a:lt2>
      <a:accent1>
        <a:srgbClr val="3095B4"/>
      </a:accent1>
      <a:accent2>
        <a:srgbClr val="CB0044"/>
      </a:accent2>
      <a:accent3>
        <a:srgbClr val="A0D200"/>
      </a:accent3>
      <a:accent4>
        <a:srgbClr val="8E258D"/>
      </a:accent4>
      <a:accent5>
        <a:srgbClr val="F0AB00"/>
      </a:accent5>
      <a:accent6>
        <a:srgbClr val="5C7F92"/>
      </a:accent6>
      <a:hlink>
        <a:srgbClr val="3095B4"/>
      </a:hlink>
      <a:folHlink>
        <a:srgbClr val="737C8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onception personnalisée">
  <a:themeElements>
    <a:clrScheme name="Altran">
      <a:dk1>
        <a:srgbClr val="595959"/>
      </a:dk1>
      <a:lt1>
        <a:sysClr val="window" lastClr="FFFFFF"/>
      </a:lt1>
      <a:dk2>
        <a:srgbClr val="8B8178"/>
      </a:dk2>
      <a:lt2>
        <a:srgbClr val="FFFFFF"/>
      </a:lt2>
      <a:accent1>
        <a:srgbClr val="3095B4"/>
      </a:accent1>
      <a:accent2>
        <a:srgbClr val="CB0044"/>
      </a:accent2>
      <a:accent3>
        <a:srgbClr val="A0D200"/>
      </a:accent3>
      <a:accent4>
        <a:srgbClr val="8E258D"/>
      </a:accent4>
      <a:accent5>
        <a:srgbClr val="F0AB00"/>
      </a:accent5>
      <a:accent6>
        <a:srgbClr val="5C7F92"/>
      </a:accent6>
      <a:hlink>
        <a:srgbClr val="3095B4"/>
      </a:hlink>
      <a:folHlink>
        <a:srgbClr val="737C82"/>
      </a:folHlink>
    </a:clrScheme>
    <a:fontScheme name="Altran">
      <a:majorFont>
        <a:latin typeface="Lucida Bright"/>
        <a:ea typeface=""/>
        <a:cs typeface=""/>
      </a:majorFont>
      <a:minorFont>
        <a:latin typeface="Lucida Sans Unicode"/>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ltran TEM group - template">
  <a:themeElements>
    <a:clrScheme name="">
      <a:dk1>
        <a:srgbClr val="606D7A"/>
      </a:dk1>
      <a:lt1>
        <a:srgbClr val="FFFFFF"/>
      </a:lt1>
      <a:dk2>
        <a:srgbClr val="150867"/>
      </a:dk2>
      <a:lt2>
        <a:srgbClr val="FFFFFF"/>
      </a:lt2>
      <a:accent1>
        <a:srgbClr val="150867"/>
      </a:accent1>
      <a:accent2>
        <a:srgbClr val="7E9ED2"/>
      </a:accent2>
      <a:accent3>
        <a:srgbClr val="FFFFFF"/>
      </a:accent3>
      <a:accent4>
        <a:srgbClr val="515C67"/>
      </a:accent4>
      <a:accent5>
        <a:srgbClr val="AAAAB8"/>
      </a:accent5>
      <a:accent6>
        <a:srgbClr val="728FBE"/>
      </a:accent6>
      <a:hlink>
        <a:srgbClr val="150867"/>
      </a:hlink>
      <a:folHlink>
        <a:srgbClr val="606D7A"/>
      </a:folHlink>
    </a:clrScheme>
    <a:fontScheme name="Altran TEM group - 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E7F00"/>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fr-FR" sz="1000" b="0" i="0" u="none" strike="noStrike" cap="none" normalizeH="0" baseline="0" smtClean="0">
            <a:ln>
              <a:noFill/>
            </a:ln>
            <a:solidFill>
              <a:schemeClr val="bg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solidFill>
          <a:srgbClr val="EE7F00"/>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fr-FR" sz="1000" b="0" i="0" u="none" strike="noStrike" cap="none" normalizeH="0" baseline="0" smtClean="0">
            <a:ln>
              <a:noFill/>
            </a:ln>
            <a:solidFill>
              <a:schemeClr val="bg1"/>
            </a:solidFill>
            <a:effectLst/>
            <a:latin typeface="Arial" pitchFamily="34" charset="0"/>
            <a:ea typeface="ヒラギノ角ゴ Pro W3"/>
            <a:cs typeface="ヒラギノ角ゴ Pro W3"/>
          </a:defRPr>
        </a:defPPr>
      </a:lstStyle>
    </a:lnDef>
  </a:objectDefaults>
  <a:extraClrSchemeLst>
    <a:extraClrScheme>
      <a:clrScheme name="Altran TEM group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tran TEM group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tran TEM group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tran TEM group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tran TEM group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tran TEM group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tran TEM group -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tran TEM group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tran TEM group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tran TEM group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tran TEM group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tran TEM group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nception personnalisée">
  <a:themeElements>
    <a:clrScheme name="Altran">
      <a:dk1>
        <a:srgbClr val="595959"/>
      </a:dk1>
      <a:lt1>
        <a:sysClr val="window" lastClr="FFFFFF"/>
      </a:lt1>
      <a:dk2>
        <a:srgbClr val="8B8178"/>
      </a:dk2>
      <a:lt2>
        <a:srgbClr val="FFFFFF"/>
      </a:lt2>
      <a:accent1>
        <a:srgbClr val="3095B4"/>
      </a:accent1>
      <a:accent2>
        <a:srgbClr val="CB0044"/>
      </a:accent2>
      <a:accent3>
        <a:srgbClr val="A0D200"/>
      </a:accent3>
      <a:accent4>
        <a:srgbClr val="8E258D"/>
      </a:accent4>
      <a:accent5>
        <a:srgbClr val="F0AB00"/>
      </a:accent5>
      <a:accent6>
        <a:srgbClr val="5C7F92"/>
      </a:accent6>
      <a:hlink>
        <a:srgbClr val="3095B4"/>
      </a:hlink>
      <a:folHlink>
        <a:srgbClr val="737C82"/>
      </a:folHlink>
    </a:clrScheme>
    <a:fontScheme name="Altran">
      <a:majorFont>
        <a:latin typeface="Lucida Bright"/>
        <a:ea typeface=""/>
        <a:cs typeface=""/>
      </a:majorFont>
      <a:minorFont>
        <a:latin typeface="Lucida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onception personnalisée">
  <a:themeElements>
    <a:clrScheme name="Altran">
      <a:dk1>
        <a:srgbClr val="595959"/>
      </a:dk1>
      <a:lt1>
        <a:sysClr val="window" lastClr="FFFFFF"/>
      </a:lt1>
      <a:dk2>
        <a:srgbClr val="8B8178"/>
      </a:dk2>
      <a:lt2>
        <a:srgbClr val="FFFFFF"/>
      </a:lt2>
      <a:accent1>
        <a:srgbClr val="3095B4"/>
      </a:accent1>
      <a:accent2>
        <a:srgbClr val="CB0044"/>
      </a:accent2>
      <a:accent3>
        <a:srgbClr val="A0D200"/>
      </a:accent3>
      <a:accent4>
        <a:srgbClr val="8E258D"/>
      </a:accent4>
      <a:accent5>
        <a:srgbClr val="F0AB00"/>
      </a:accent5>
      <a:accent6>
        <a:srgbClr val="5C7F92"/>
      </a:accent6>
      <a:hlink>
        <a:srgbClr val="3095B4"/>
      </a:hlink>
      <a:folHlink>
        <a:srgbClr val="737C82"/>
      </a:folHlink>
    </a:clrScheme>
    <a:fontScheme name="Altran">
      <a:majorFont>
        <a:latin typeface="Lucida Bright"/>
        <a:ea typeface=""/>
        <a:cs typeface=""/>
      </a:majorFont>
      <a:minorFont>
        <a:latin typeface="Lucida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onception personnalisée">
  <a:themeElements>
    <a:clrScheme name="Altran">
      <a:dk1>
        <a:srgbClr val="595959"/>
      </a:dk1>
      <a:lt1>
        <a:sysClr val="window" lastClr="FFFFFF"/>
      </a:lt1>
      <a:dk2>
        <a:srgbClr val="8B8178"/>
      </a:dk2>
      <a:lt2>
        <a:srgbClr val="FFFFFF"/>
      </a:lt2>
      <a:accent1>
        <a:srgbClr val="3095B4"/>
      </a:accent1>
      <a:accent2>
        <a:srgbClr val="CB0044"/>
      </a:accent2>
      <a:accent3>
        <a:srgbClr val="A0D200"/>
      </a:accent3>
      <a:accent4>
        <a:srgbClr val="8E258D"/>
      </a:accent4>
      <a:accent5>
        <a:srgbClr val="F0AB00"/>
      </a:accent5>
      <a:accent6>
        <a:srgbClr val="5C7F92"/>
      </a:accent6>
      <a:hlink>
        <a:srgbClr val="3095B4"/>
      </a:hlink>
      <a:folHlink>
        <a:srgbClr val="737C82"/>
      </a:folHlink>
    </a:clrScheme>
    <a:fontScheme name="Altran">
      <a:majorFont>
        <a:latin typeface="Lucida Bright"/>
        <a:ea typeface=""/>
        <a:cs typeface=""/>
      </a:majorFont>
      <a:minorFont>
        <a:latin typeface="Lucida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onception personnalisée">
  <a:themeElements>
    <a:clrScheme name="Altran">
      <a:dk1>
        <a:srgbClr val="595959"/>
      </a:dk1>
      <a:lt1>
        <a:sysClr val="window" lastClr="FFFFFF"/>
      </a:lt1>
      <a:dk2>
        <a:srgbClr val="8B8178"/>
      </a:dk2>
      <a:lt2>
        <a:srgbClr val="FFFFFF"/>
      </a:lt2>
      <a:accent1>
        <a:srgbClr val="3095B4"/>
      </a:accent1>
      <a:accent2>
        <a:srgbClr val="CB0044"/>
      </a:accent2>
      <a:accent3>
        <a:srgbClr val="A0D200"/>
      </a:accent3>
      <a:accent4>
        <a:srgbClr val="8E258D"/>
      </a:accent4>
      <a:accent5>
        <a:srgbClr val="F0AB00"/>
      </a:accent5>
      <a:accent6>
        <a:srgbClr val="5C7F92"/>
      </a:accent6>
      <a:hlink>
        <a:srgbClr val="3095B4"/>
      </a:hlink>
      <a:folHlink>
        <a:srgbClr val="737C82"/>
      </a:folHlink>
    </a:clrScheme>
    <a:fontScheme name="Altran">
      <a:majorFont>
        <a:latin typeface="Lucida Bright"/>
        <a:ea typeface=""/>
        <a:cs typeface=""/>
      </a:majorFont>
      <a:minorFont>
        <a:latin typeface="Lucida San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PPT_Instit</Template>
  <TotalTime>10079</TotalTime>
  <Words>5058</Words>
  <Application>Microsoft Office PowerPoint</Application>
  <PresentationFormat>Presentazione su schermo (4:3)</PresentationFormat>
  <Paragraphs>858</Paragraphs>
  <Slides>37</Slides>
  <Notes>5</Notes>
  <HiddenSlides>0</HiddenSlides>
  <MMClips>0</MMClips>
  <ScaleCrop>false</ScaleCrop>
  <HeadingPairs>
    <vt:vector size="8" baseType="variant">
      <vt:variant>
        <vt:lpstr>Caratteri utilizzati</vt:lpstr>
      </vt:variant>
      <vt:variant>
        <vt:i4>16</vt:i4>
      </vt:variant>
      <vt:variant>
        <vt:lpstr>Modello struttura</vt:lpstr>
      </vt:variant>
      <vt:variant>
        <vt:i4>64</vt:i4>
      </vt:variant>
      <vt:variant>
        <vt:lpstr>Server OLE incorporati</vt:lpstr>
      </vt:variant>
      <vt:variant>
        <vt:i4>0</vt:i4>
      </vt:variant>
      <vt:variant>
        <vt:lpstr>Titoli diapositive</vt:lpstr>
      </vt:variant>
      <vt:variant>
        <vt:i4>37</vt:i4>
      </vt:variant>
    </vt:vector>
  </HeadingPairs>
  <TitlesOfParts>
    <vt:vector size="117" baseType="lpstr">
      <vt:lpstr>Arial</vt:lpstr>
      <vt:lpstr>Lucida Bright</vt:lpstr>
      <vt:lpstr>Calibri</vt:lpstr>
      <vt:lpstr>Lucida Sans Unicode</vt:lpstr>
      <vt:lpstr>Lucida Sans</vt:lpstr>
      <vt:lpstr>Wingdings</vt:lpstr>
      <vt:lpstr>ヒラギノ角ゴ Pro W3</vt:lpstr>
      <vt:lpstr>Wingdings 2</vt:lpstr>
      <vt:lpstr>+mj-lt</vt:lpstr>
      <vt:lpstr>SimSun</vt:lpstr>
      <vt:lpstr>Century Gothic</vt:lpstr>
      <vt:lpstr>Verdana</vt:lpstr>
      <vt:lpstr>Times New Roman</vt:lpstr>
      <vt:lpstr>GillSans</vt:lpstr>
      <vt:lpstr>GillSans-Light</vt:lpstr>
      <vt:lpstr>GillSans-LightItalic</vt:lpstr>
      <vt:lpstr>PPT_Instit</vt:lpstr>
      <vt:lpstr>1_Conception personnalisée</vt:lpstr>
      <vt:lpstr>2_Conception personnalisée</vt:lpstr>
      <vt:lpstr>Altran TEM group - template</vt:lpstr>
      <vt:lpstr>3_Conception personnalisée</vt:lpstr>
      <vt:lpstr>4_Conception personnalisée</vt:lpstr>
      <vt:lpstr>5_Conception personnalisée</vt:lpstr>
      <vt:lpstr>6_Conception personnalisée</vt:lpstr>
      <vt:lpstr>PPT_Instit</vt:lpstr>
      <vt:lpstr>PPT_Instit</vt:lpstr>
      <vt:lpstr>1_Conception personnalisée</vt:lpstr>
      <vt:lpstr>1_Conception personnalisée</vt:lpstr>
      <vt:lpstr>1_Conception personnalisée</vt:lpstr>
      <vt:lpstr>1_Conception personnalisée</vt:lpstr>
      <vt:lpstr>1_Conception personnalisée</vt:lpstr>
      <vt:lpstr>Altran TEM group - template</vt:lpstr>
      <vt:lpstr>Altran TEM group - template</vt:lpstr>
      <vt:lpstr>Altran TEM group - template</vt:lpstr>
      <vt:lpstr>Altran TEM group - template</vt:lpstr>
      <vt:lpstr>Altran TEM group - template</vt:lpstr>
      <vt:lpstr>Altran TEM group - template</vt:lpstr>
      <vt:lpstr>Altran TEM group - template</vt:lpstr>
      <vt:lpstr>Altran TEM group - template</vt:lpstr>
      <vt:lpstr>Altran TEM group - template</vt:lpstr>
      <vt:lpstr>Altran TEM group - template</vt:lpstr>
      <vt:lpstr>Altran TEM group - template</vt:lpstr>
      <vt:lpstr>3_Conception personnalisée</vt:lpstr>
      <vt:lpstr>3_Conception personnalisée</vt:lpstr>
      <vt:lpstr>3_Conception personnalisée</vt:lpstr>
      <vt:lpstr>3_Conception personnalisée</vt:lpstr>
      <vt:lpstr>3_Conception personnalisée</vt:lpstr>
      <vt:lpstr>3_Conception personnalisée</vt:lpstr>
      <vt:lpstr>3_Conception personnalisée</vt:lpstr>
      <vt:lpstr>3_Conception personnalisée</vt:lpstr>
      <vt:lpstr>4_Conception personnalisée</vt:lpstr>
      <vt:lpstr>4_Conception personnalisée</vt:lpstr>
      <vt:lpstr>4_Conception personnalisée</vt:lpstr>
      <vt:lpstr>4_Conception personnalisée</vt:lpstr>
      <vt:lpstr>4_Conception personnalisée</vt:lpstr>
      <vt:lpstr>4_Conception personnalisée</vt:lpstr>
      <vt:lpstr>4_Conception personnalisée</vt:lpstr>
      <vt:lpstr>4_Conception personnalisée</vt:lpstr>
      <vt:lpstr>4_Conception personnalisée</vt:lpstr>
      <vt:lpstr>4_Conception personnalisée</vt:lpstr>
      <vt:lpstr>5_Conception personnalisée</vt:lpstr>
      <vt:lpstr>5_Conception personnalisée</vt:lpstr>
      <vt:lpstr>5_Conception personnalisée</vt:lpstr>
      <vt:lpstr>5_Conception personnalisée</vt:lpstr>
      <vt:lpstr>5_Conception personnalisée</vt:lpstr>
      <vt:lpstr>5_Conception personnalisée</vt:lpstr>
      <vt:lpstr>5_Conception personnalisée</vt:lpstr>
      <vt:lpstr>5_Conception personnalisée</vt:lpstr>
      <vt:lpstr>5_Conception personnalisée</vt:lpstr>
      <vt:lpstr>5_Conception personnalisée</vt:lpstr>
      <vt:lpstr>6_Conception personnalisée</vt:lpstr>
      <vt:lpstr>6_Conception personnalisée</vt:lpstr>
      <vt:lpstr>6_Conception personnalisée</vt:lpstr>
      <vt:lpstr>6_Conception personnalisée</vt:lpstr>
      <vt:lpstr>6_Conception personnalisée</vt:lpstr>
      <vt:lpstr>6_Conception personnalisée</vt:lpstr>
      <vt:lpstr>6_Conception personnalisée</vt:lpstr>
      <vt:lpstr>6_Conception personnalisée</vt:lpstr>
      <vt:lpstr>6_Conception personnalisée</vt:lpstr>
      <vt:lpstr>6_Conception personnalisée</vt:lpstr>
      <vt:lpstr>Diapositiva 1</vt:lpstr>
      <vt:lpstr>Diapositiva 2</vt:lpstr>
      <vt:lpstr>Diapositiva 3</vt:lpstr>
      <vt:lpstr>Diapositiva 4</vt:lpstr>
      <vt:lpstr>Diapositiva 5</vt:lpstr>
      <vt:lpstr>Diapositiva 6</vt:lpstr>
      <vt:lpstr>Diapositiva 7</vt:lpstr>
      <vt:lpstr>Diapositiva 8</vt:lpstr>
      <vt:lpstr>Diapositiva 9</vt:lpstr>
      <vt:lpstr>3. ALTRAN ITALIA  ATTIVITA’ DI RESEARCH &amp; INNOVATION</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Altran Italia</dc:title>
  <dc:creator>Nicoletta Gentile</dc:creator>
  <cp:lastModifiedBy>Admin</cp:lastModifiedBy>
  <cp:revision>436</cp:revision>
  <cp:lastPrinted>2014-12-23T15:14:51Z</cp:lastPrinted>
  <dcterms:created xsi:type="dcterms:W3CDTF">2012-04-20T09:32:02Z</dcterms:created>
  <dcterms:modified xsi:type="dcterms:W3CDTF">2015-06-29T21:55:20Z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0x010100AD71326EFEA7754EB7411E97010E0735</vt:lpwstr>
  </property>
</Properties>
</file>